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73" r:id="rId3"/>
    <p:sldId id="278" r:id="rId4"/>
    <p:sldId id="283" r:id="rId5"/>
    <p:sldId id="284" r:id="rId6"/>
    <p:sldId id="285" r:id="rId7"/>
    <p:sldId id="286" r:id="rId8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：李呈呈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0" y="6421120"/>
            <a:ext cx="915352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10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點燃</a:t>
            </a:r>
            <a:endParaRPr lang="zh-CN" altLang="en-US" sz="10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HOLY FIRE, BURN BRIGHT</a:t>
            </a:r>
            <a:endParaRPr lang="zh-CN" sz="3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6350" y="6421120"/>
            <a:ext cx="913574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97140" y="6412865"/>
            <a:ext cx="15678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7625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我要仰望 祢的十架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 feel lost, I see Your cross,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在祢腳前 我等候祢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I kneel down before You, Lord.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伸出祢手 賜我力量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hand extends, giving me strength,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讓我再次重新得力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my life is again restored.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661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6350" y="6421120"/>
            <a:ext cx="913574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97140" y="6412865"/>
            <a:ext cx="15678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7625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賜下憐憫 賜下醫治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Mercy provide, heal me inside,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恢復起初愛祢的心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Bring back my zeal from former days.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降下恩雨 聖靈澆灌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Rain blessings down on the dry ground,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65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我願順服 行在祢旨意裡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help me walk according to Your ways!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661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6350" y="6421120"/>
            <a:ext cx="913574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97140" y="6412865"/>
            <a:ext cx="15678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7625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聖靈火焰燃燒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Holy fire burn bright,</a:t>
            </a:r>
            <a:r>
              <a:rPr lang="en-US" altLang="zh-CN" sz="36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6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恩膏傾倒下來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anoint from on high,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煉淨我生命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refine my life: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65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只單單為祢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Devote it to You.</a:t>
            </a:r>
            <a:endParaRPr lang="zh-CN" sz="36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661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6350" y="6421120"/>
            <a:ext cx="913574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97140" y="6412865"/>
            <a:ext cx="15678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7625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聖靈火焰燃燒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Holy fire burn bright,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恩膏傾倒下來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anoint from on high,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煉淨我生命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refine my life: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只單單為祢 為祢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Devote it to You, to You.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661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6350" y="6421120"/>
            <a:ext cx="913574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97140" y="6412865"/>
            <a:ext cx="15678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7625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點燃 點燃 點燃 點燃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 this altar burn, O Spirit;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點燃復興的祭壇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You spark a revival.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點燃 點燃 點燃 點燃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 this altar burn, O Spirit;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點燃復興的火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I'm transformed in Your fire!</a:t>
            </a:r>
            <a:endParaRPr lang="zh-CN" sz="36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661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71d924cb-2ee0-437c-a435-79438b6a3ab2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888</Words>
  <Application>WPS 演示</Application>
  <PresentationFormat/>
  <Paragraphs>108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Calibri</vt:lpstr>
      <vt:lpstr>GungsuhChe</vt:lpstr>
      <vt:lpstr>微软雅黑</vt:lpstr>
      <vt:lpstr>Arial Unicode MS</vt:lpstr>
      <vt:lpstr>默认设计模板</vt:lpstr>
      <vt:lpstr>《施行拯救》專輯  詞曲：李呈呈  English Lyrics: Steven Ngai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24</cp:revision>
  <dcterms:created xsi:type="dcterms:W3CDTF">2023-04-13T07:18:00Z</dcterms:created>
  <dcterms:modified xsi:type="dcterms:W3CDTF">2023-04-21T10:21:47Z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