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91" r:id="rId2"/>
    <p:sldId id="297" r:id="rId3"/>
    <p:sldId id="306" r:id="rId4"/>
    <p:sldId id="312" r:id="rId5"/>
    <p:sldId id="313" r:id="rId6"/>
  </p:sldIdLst>
  <p:sldSz cx="9144000" cy="6858000" type="screen4x3"/>
  <p:notesSz cx="6858000" cy="9144000"/>
  <p:custDataLst>
    <p:tags r:id="rId7"/>
  </p:custDataLst>
  <p:defaultTextStyle>
    <a:defPPr>
      <a:defRPr lang="zh-CN"/>
    </a:defPPr>
    <a:lvl1pPr marL="0" lvl="0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80" userDrawn="1">
          <p15:clr>
            <a:srgbClr val="A4A3A4"/>
          </p15:clr>
        </p15:guide>
        <p15:guide id="2" pos="287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howGuides="1">
      <p:cViewPr varScale="1">
        <p:scale>
          <a:sx n="112" d="100"/>
          <a:sy n="112" d="100"/>
        </p:scale>
        <p:origin x="-114" y="-90"/>
      </p:cViewPr>
      <p:guideLst>
        <p:guide orient="horz" pos="2180"/>
        <p:guide pos="287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tags" Target="tags/tag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5293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 102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文本占位符 1026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1028" name="日期占位符 1027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400"/>
            </a:lvl1pPr>
          </a:lstStyle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1029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00"/>
            </a:lvl1pPr>
          </a:lstStyle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1030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400"/>
            </a:lvl1pPr>
          </a:lstStyle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marL="0" lvl="0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14605" y="3789045"/>
            <a:ext cx="9150350" cy="2051050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lang="zh-CN" sz="35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《聲合為一》專輯</a:t>
            </a:r>
            <a:br>
              <a:rPr lang="zh-CN" sz="35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</a:br>
            <a:r>
              <a:rPr lang="en-US" altLang="zh-CN" sz="35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cs typeface="+mn-cs"/>
                <a:sym typeface="+mn-ea"/>
              </a:rPr>
              <a:t/>
            </a:r>
            <a:br>
              <a:rPr lang="en-US" altLang="zh-CN" sz="35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cs typeface="+mn-cs"/>
                <a:sym typeface="+mn-ea"/>
              </a:rPr>
            </a:br>
            <a:r>
              <a:rPr lang="zh-CN" sz="35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詞曲：熊焰</a:t>
            </a:r>
            <a:br>
              <a:rPr lang="zh-CN" sz="35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</a:br>
            <a:r>
              <a:rPr lang="zh-CN" sz="35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/>
            </a:r>
            <a:br>
              <a:rPr lang="zh-CN" sz="35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</a:br>
            <a:r>
              <a:rPr lang="zh-CN" sz="3500" kern="1200" baseline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 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-5715" y="1845310"/>
            <a:ext cx="9142730" cy="124269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/>
            <a:r>
              <a:rPr lang="zh-CN" sz="85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錫安大道</a:t>
            </a:r>
          </a:p>
        </p:txBody>
      </p:sp>
      <p:sp>
        <p:nvSpPr>
          <p:cNvPr id="7" name="副标题 3074"/>
          <p:cNvSpPr txBox="1">
            <a:spLocks/>
          </p:cNvSpPr>
          <p:nvPr/>
        </p:nvSpPr>
        <p:spPr>
          <a:xfrm>
            <a:off x="0" y="6421120"/>
            <a:ext cx="9144000" cy="43688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defPPr>
              <a:defRPr lang="zh-CN"/>
            </a:defPPr>
            <a:lvl1pPr marL="0" lvl="0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lvl="1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lvl="5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lvl="6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lvl="7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lvl="8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cs typeface="+mn-cs"/>
                <a:sym typeface="+mn-ea"/>
              </a:rPr>
              <a:t>基音原創</a:t>
            </a:r>
            <a:endParaRPr kumimoji="0" lang="zh-CN" altLang="en-US" sz="23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cs typeface="楷体" panose="02010609060101010101" charset="-122"/>
              <a:sym typeface="+mn-ea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/>
            </a: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692775" y="6412865"/>
            <a:ext cx="347218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錫安大道</a:t>
            </a:r>
            <a:r>
              <a:rPr lang="en-US" alt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1</a:t>
            </a:r>
            <a:r>
              <a:rPr 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4</a:t>
            </a: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1270" y="1341120"/>
            <a:ext cx="9142730" cy="360426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r>
              <a:rPr lang="zh-CN" sz="50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耶和華救贖的民必要歸回</a:t>
            </a:r>
          </a:p>
          <a:p>
            <a:pPr algn="ctr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endParaRPr lang="zh-CN" sz="300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r>
              <a:rPr lang="zh-CN" sz="50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他們歌唱來到錫安</a:t>
            </a:r>
          </a:p>
          <a:p>
            <a:pPr algn="ctr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endParaRPr lang="zh-CN" sz="300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r>
              <a:rPr lang="zh-CN" sz="50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永樂必歸到他們的頭上</a:t>
            </a:r>
          </a:p>
          <a:p>
            <a:pPr algn="ctr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endParaRPr lang="zh-CN" sz="300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r>
              <a:rPr lang="zh-CN" sz="50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他們必得著歡喜快樂</a:t>
            </a:r>
          </a:p>
          <a:p>
            <a:pPr algn="ctr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endParaRPr lang="zh-CN" altLang="en-US" sz="3200" noProof="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57480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[主歌</a:t>
            </a:r>
            <a:r>
              <a:rPr lang="en-US" altLang="zh-CN" sz="210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1</a:t>
            </a:r>
            <a:r>
              <a:rPr lang="zh-CN" sz="230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9" name="副标题 3074"/>
          <p:cNvSpPr txBox="1">
            <a:spLocks/>
          </p:cNvSpPr>
          <p:nvPr/>
        </p:nvSpPr>
        <p:spPr>
          <a:xfrm>
            <a:off x="0" y="6421120"/>
            <a:ext cx="9144000" cy="43688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defPPr>
              <a:defRPr lang="zh-CN"/>
            </a:defPPr>
            <a:lvl1pPr marL="0" lvl="0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lvl="1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lvl="5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lvl="6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lvl="7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lvl="8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cs typeface="+mn-cs"/>
                <a:sym typeface="+mn-ea"/>
              </a:rPr>
              <a:t>基音原創</a:t>
            </a:r>
            <a:endParaRPr kumimoji="0" lang="zh-CN" altLang="en-US" sz="23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cs typeface="楷体" panose="02010609060101010101" charset="-122"/>
              <a:sym typeface="+mn-ea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/>
            </a: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692775" y="6412865"/>
            <a:ext cx="347218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錫安大道</a:t>
            </a:r>
            <a:r>
              <a:rPr lang="en-US" alt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2</a:t>
            </a:r>
            <a:r>
              <a:rPr 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4</a:t>
            </a: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-635" y="1676400"/>
            <a:ext cx="9144635" cy="318262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endParaRPr lang="zh-CN" sz="750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r>
              <a:rPr lang="zh-CN" sz="50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哈利路亞 哈利路亞</a:t>
            </a:r>
          </a:p>
          <a:p>
            <a:pPr algn="ctr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endParaRPr lang="zh-CN" sz="350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r>
              <a:rPr lang="zh-CN" sz="46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r>
              <a:rPr lang="zh-CN" sz="45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(</a:t>
            </a:r>
            <a:r>
              <a:rPr lang="zh-CN" sz="4500" dirty="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X</a:t>
            </a:r>
            <a:r>
              <a:rPr lang="zh-CN" sz="45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2)</a:t>
            </a:r>
          </a:p>
          <a:p>
            <a:pPr algn="ctr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endParaRPr sz="4500" noProof="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57480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[副歌]</a:t>
            </a:r>
            <a:endParaRPr lang="zh-CN" sz="230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9" name="副标题 3074"/>
          <p:cNvSpPr txBox="1">
            <a:spLocks/>
          </p:cNvSpPr>
          <p:nvPr/>
        </p:nvSpPr>
        <p:spPr>
          <a:xfrm>
            <a:off x="0" y="6421120"/>
            <a:ext cx="9144000" cy="43688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defPPr>
              <a:defRPr lang="zh-CN"/>
            </a:defPPr>
            <a:lvl1pPr marL="0" lvl="0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lvl="1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lvl="5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lvl="6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lvl="7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lvl="8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cs typeface="+mn-cs"/>
                <a:sym typeface="+mn-ea"/>
              </a:rPr>
              <a:t>基音原創</a:t>
            </a:r>
            <a:endParaRPr kumimoji="0" lang="zh-CN" altLang="en-US" sz="23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cs typeface="楷体" panose="02010609060101010101" charset="-122"/>
              <a:sym typeface="+mn-ea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/>
            </a: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692775" y="6412865"/>
            <a:ext cx="347218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錫安大道</a:t>
            </a:r>
            <a:r>
              <a:rPr lang="en-US" alt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3</a:t>
            </a:r>
            <a:r>
              <a:rPr 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4</a:t>
            </a: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-5715" y="1355090"/>
            <a:ext cx="9142730" cy="373443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r>
              <a:rPr lang="zh-CN" sz="50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那曠野乾旱之地必然歡喜</a:t>
            </a:r>
          </a:p>
          <a:p>
            <a:pPr algn="ctr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endParaRPr lang="zh-CN" sz="300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r>
              <a:rPr lang="zh-CN" sz="50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沙漠也快樂像玫瑰開花</a:t>
            </a:r>
          </a:p>
          <a:p>
            <a:pPr algn="ctr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endParaRPr lang="zh-CN" sz="300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r>
              <a:rPr lang="zh-CN" sz="50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要樂上加樂 揚聲歡呼</a:t>
            </a:r>
          </a:p>
          <a:p>
            <a:pPr algn="ctr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endParaRPr lang="zh-CN" sz="300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r>
              <a:rPr lang="zh-CN" sz="50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人必看見神的榮耀</a:t>
            </a:r>
          </a:p>
          <a:p>
            <a:pPr algn="ctr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endParaRPr lang="zh-CN" altLang="en-US" sz="3200" noProof="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57480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[主歌</a:t>
            </a:r>
            <a:r>
              <a:rPr lang="en-US" altLang="zh-CN" sz="210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2</a:t>
            </a:r>
            <a:r>
              <a:rPr lang="zh-CN" sz="230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9" name="副标题 3074"/>
          <p:cNvSpPr txBox="1">
            <a:spLocks/>
          </p:cNvSpPr>
          <p:nvPr/>
        </p:nvSpPr>
        <p:spPr>
          <a:xfrm>
            <a:off x="0" y="6421120"/>
            <a:ext cx="9144000" cy="43688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defPPr>
              <a:defRPr lang="zh-CN"/>
            </a:defPPr>
            <a:lvl1pPr marL="0" lvl="0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lvl="1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lvl="5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lvl="6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lvl="7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lvl="8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cs typeface="+mn-cs"/>
                <a:sym typeface="+mn-ea"/>
              </a:rPr>
              <a:t>基音原創</a:t>
            </a:r>
            <a:endParaRPr kumimoji="0" lang="zh-CN" altLang="en-US" sz="23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cs typeface="楷体" panose="02010609060101010101" charset="-122"/>
              <a:sym typeface="+mn-ea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/>
            </a: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692775" y="6412865"/>
            <a:ext cx="347218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錫安大道</a:t>
            </a:r>
            <a:r>
              <a:rPr lang="en-US" alt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4</a:t>
            </a:r>
            <a:r>
              <a:rPr 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4</a:t>
            </a: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-5715" y="1485265"/>
            <a:ext cx="9142730" cy="360426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r>
              <a:rPr lang="zh-CN" sz="50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在曠野必有水發出</a:t>
            </a:r>
          </a:p>
          <a:p>
            <a:pPr algn="ctr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endParaRPr lang="zh-CN" sz="300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r>
              <a:rPr lang="zh-CN" sz="50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在沙漠有江</a:t>
            </a:r>
            <a:r>
              <a:rPr lang="zh-CN" sz="5000" dirty="0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河</a:t>
            </a:r>
            <a:r>
              <a:rPr lang="zh-CN" altLang="en-US" sz="5000" dirty="0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湧</a:t>
            </a:r>
            <a:r>
              <a:rPr lang="zh-CN" sz="5000" dirty="0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流</a:t>
            </a:r>
            <a:endParaRPr lang="zh-CN" sz="500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endParaRPr lang="zh-CN" sz="300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r>
              <a:rPr lang="zh-CN" sz="50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有一條大道 稱為聖路</a:t>
            </a:r>
          </a:p>
          <a:p>
            <a:pPr algn="ctr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endParaRPr lang="zh-CN" sz="300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r>
              <a:rPr lang="zh-CN" sz="50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專為贖民行走</a:t>
            </a:r>
          </a:p>
          <a:p>
            <a:pPr algn="ctr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endParaRPr lang="zh-CN" altLang="en-US" sz="3200" noProof="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57480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[橋段]</a:t>
            </a:r>
            <a:endParaRPr lang="zh-CN" sz="230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9" name="副标题 3074"/>
          <p:cNvSpPr txBox="1">
            <a:spLocks/>
          </p:cNvSpPr>
          <p:nvPr/>
        </p:nvSpPr>
        <p:spPr>
          <a:xfrm>
            <a:off x="0" y="6421120"/>
            <a:ext cx="9144000" cy="43688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defPPr>
              <a:defRPr lang="zh-CN"/>
            </a:defPPr>
            <a:lvl1pPr marL="0" lvl="0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lvl="1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lvl="5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lvl="6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lvl="7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lvl="8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cs typeface="+mn-cs"/>
                <a:sym typeface="+mn-ea"/>
              </a:rPr>
              <a:t>基音原創</a:t>
            </a:r>
            <a:endParaRPr kumimoji="0" lang="zh-CN" altLang="en-US" sz="23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cs typeface="楷体" panose="02010609060101010101" charset="-122"/>
              <a:sym typeface="+mn-ea"/>
            </a:endParaRPr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MMONDATA" val="eyJoZGlkIjoiMDNlNzZiMzVlYTBmYzFkNWUyMDM3OWU1YWEwMTU2NDAifQ=="/>
  <p:tag name="KSO_WPP_MARK_KEY" val="52b76ddc-5ba2-4000-87ac-bf3774566625"/>
</p:tagLst>
</file>

<file path=ppt/theme/theme1.xml><?xml version="1.0" encoding="utf-8"?>
<a:theme xmlns:a="http://schemas.openxmlformats.org/drawingml/2006/main" name="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9EDEE"/>
        </a:accent5>
        <a:accent6>
          <a:srgbClr val="2D2D8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205</Words>
  <Application>WPS 演示</Application>
  <PresentationFormat>On-screen Show (4:3)</PresentationFormat>
  <Paragraphs>44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默认设计模板</vt:lpstr>
      <vt:lpstr>《聲合為一》專輯  詞曲：熊焰   </vt:lpstr>
      <vt:lpstr>   </vt:lpstr>
      <vt:lpstr>   </vt:lpstr>
      <vt:lpstr>   </vt:lpstr>
      <vt:lpstr> 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_x000b_  </dc:title>
  <dc:creator>Administrator</dc:creator>
  <cp:lastModifiedBy>Wendy Liu</cp:lastModifiedBy>
  <cp:revision>34</cp:revision>
  <dcterms:created xsi:type="dcterms:W3CDTF">2023-04-13T07:18:00Z</dcterms:created>
  <dcterms:modified xsi:type="dcterms:W3CDTF">2023-10-27T21:05:25Z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2052-11.1.0.14036</vt:lpwstr>
  </property>
  <property fmtid="{D5CDD505-2E9C-101B-9397-08002B2CF9AE}" pid="3" name="ICV">
    <vt:lpwstr>FC17D9D53E2446AFAA3B231C385A6FFD_12</vt:lpwstr>
  </property>
</Properties>
</file>