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98" r:id="rId3"/>
    <p:sldId id="311" r:id="rId4"/>
    <p:sldId id="312" r:id="rId5"/>
    <p:sldId id="313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329940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CCLI#</a:t>
            </a:r>
            <a:r>
              <a:rPr sz="250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7021933</a:t>
            </a: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25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162877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醫治這地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醫治這地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美祢 全心敬拜祢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願祢國度降臨 設立寶座在這裡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渴慕祢 我們切切尋求祢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願祢旨意成全 願祢榮耀彰顯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醫治這地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祢裂天而降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如同火燒乾柴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願祢側耳而聽</a:t>
            </a:r>
          </a:p>
          <a:p>
            <a:pPr algn="ctr"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垂顧祢的百姓</a:t>
            </a: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醫治這地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直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到訓誨出於錫安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榮耀回到耶路撒冷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求祢沛降恩雨</a:t>
            </a:r>
          </a:p>
          <a:p>
            <a:pPr algn="ctr"/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醫治這地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醫治這地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們披麻蒙灰 悲哀哭泣</a:t>
            </a: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我們撕裂心腸 一心歸向祢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203</Words>
  <Application>WPS 演示</Application>
  <PresentationFormat>On-screen Show (4:3)</PresentationFormat>
  <Paragraphs>44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《一粒麥子》專輯  詞曲：林婉容  CCLI#7021933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39</cp:revision>
  <dcterms:created xsi:type="dcterms:W3CDTF">2023-04-13T07:18:00Z</dcterms:created>
  <dcterms:modified xsi:type="dcterms:W3CDTF">2023-05-05T23:56:57Z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