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86" r:id="rId3"/>
    <p:sldId id="269" r:id="rId4"/>
    <p:sldId id="283" r:id="rId6"/>
    <p:sldId id="277" r:id="rId7"/>
    <p:sldId id="284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8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6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蘇春曉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都將過去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THEY ARE BUT FLEETING</a:t>
            </a:r>
            <a:endParaRPr lang="zh-CN" sz="3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05320" y="6412865"/>
            <a:ext cx="21596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一切黑暗 都將過去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Darkness and sin are but fleeting;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不再懼怕 穿越死亡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Have no more fear of the grave.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這個世界 都將過去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of this world is but fleeting;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但神的國度 將到永遠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God's holy kingdom is here to stay!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17385" y="6412865"/>
            <a:ext cx="21475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25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一切痛苦 都將過去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Suffering and pain are but fleeting;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平靜安寧 因有盼望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Promise and peace will prevail.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災難禍患 都將過去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Evil and plague are but fleeting;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但主的話語 永不更改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word of God, won't pass away!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17690" y="6412865"/>
            <a:ext cx="22472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en-US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3/4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唯有真理能使我自由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Knowing the truth has set me free;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持守在主的道路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the Lord's path will I keep.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榮耀救主是我的全部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 means more than the world to me;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我們就是祢的國度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praise Him eternally!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26275" y="6412865"/>
            <a:ext cx="21386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en-US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4/4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6203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我們唱得勝的歌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Hallelujah, our God, He reigns victorious!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天國已為我預備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Hallelujah, He's readied heaven for us!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頌讚的歌永不停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Hallelujah, we sing Him praises glorious!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耶穌是我們的主 我們的主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 is Lord over all! Lord over all!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WPS 演示</Application>
  <PresentationFormat/>
  <Paragraphs>88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汉仪铸字童年体简</vt:lpstr>
      <vt:lpstr>华文隶书</vt:lpstr>
      <vt:lpstr>Calibri</vt:lpstr>
      <vt:lpstr>GungsuhChe</vt:lpstr>
      <vt:lpstr>楷体</vt:lpstr>
      <vt:lpstr>微软雅黑</vt:lpstr>
      <vt:lpstr>Arial Unicode MS</vt:lpstr>
      <vt:lpstr>默认设计模板</vt:lpstr>
      <vt:lpstr>《施行拯救》專輯  詞曲：蘇春曉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21</cp:revision>
  <dcterms:created xsi:type="dcterms:W3CDTF">2023-04-13T07:18:00Z</dcterms:created>
  <dcterms:modified xsi:type="dcterms:W3CDTF">2023-04-21T09:26:04Z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