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31" r:id="rId2"/>
    <p:sldId id="297" r:id="rId3"/>
    <p:sldId id="327" r:id="rId4"/>
    <p:sldId id="328" r:id="rId5"/>
    <p:sldId id="329" r:id="rId6"/>
    <p:sldId id="330" r:id="rId7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445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曲：英國民謠  詞：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William C Dix </a:t>
            </a:r>
            <a: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/>
            </a:r>
            <a:b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中文翻譯、橋段詞曲：林婉容</a:t>
            </a:r>
            <a:r>
              <a:rPr lang="en-US" alt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CCLI#707542</a:t>
            </a:r>
            <a:r>
              <a:rPr lang="en-US" alt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4</a:t>
            </a:r>
            <a:r>
              <a:rPr lang="zh-CN" sz="2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這位奇妙嬰孩是誰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2132965"/>
            <a:ext cx="914527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WHAT CHILD IS THIS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這位奇妙嬰孩是誰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child is this, Who laid to rest,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馬利亞懷中安睡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Mary's lap is sleeping?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夜半天使歌聲甜美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Whom angels greet with anthems sweet,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歡迎祂降臨人間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hile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shepherds watch are keeping?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看 基督我王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This, this is Christ the King,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牧人讚美 天使頌揚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hom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shepherds guard and angels sing;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 來 屈膝敬拜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aste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haste to bring him laud,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至聖嬰孩新生王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babe, the son of Mary.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這位奇妙嬰孩是誰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Why lies he in such mean estate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馬利亞懷中安睡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here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ox and ass are feeding?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看似貧賤 看似卑微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Good Christian, fear: for sinners here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萬有主當受敬畏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silent Word is pleading.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高高在上和散那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Hosanna in the highest!</a:t>
            </a: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（2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獻上黃金 沒藥 乳香 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 bring him incense, gold, and myrrh,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不論尊卑齊仰望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ome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peasant, king, to own him;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道成肉身 帶來救恩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 salvation brings,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萬心當尊祂為王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et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loving hearts enthrone him.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401</Words>
  <Application>WPS 演示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《聖善夜》專輯  曲：英國民謠  詞：William C Dix  中文翻譯、橋段詞曲：林婉容  CCLI#7075424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39</cp:revision>
  <dcterms:created xsi:type="dcterms:W3CDTF">2023-04-13T07:18:00Z</dcterms:created>
  <dcterms:modified xsi:type="dcterms:W3CDTF">2023-05-03T19:29:02Z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