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2"/>
    <p:sldId id="297" r:id="rId3"/>
    <p:sldId id="306" r:id="rId4"/>
    <p:sldId id="309" r:id="rId5"/>
    <p:sldId id="310" r:id="rId6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59" userDrawn="1">
          <p15:clr>
            <a:srgbClr val="A4A3A4"/>
          </p15:clr>
        </p15:guide>
        <p15:guide id="2" pos="290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59"/>
        <p:guide pos="290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3175" y="3645535"/>
            <a:ext cx="913384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詞曲：甜心麥子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772920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與我同往</a:t>
            </a:r>
          </a:p>
        </p:txBody>
      </p:sp>
      <p:sp>
        <p:nvSpPr>
          <p:cNvPr id="7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300" kern="1200" baseline="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與我同往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35560" y="1104265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冬天已往 雨水靜止了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地上百花開放 林中百鳥歌唱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無花果熟 葡萄開花放香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境內斑鳩呼喚</a:t>
            </a: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4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我鴿子在陡岩隱密處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[良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人]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0" y="6421120"/>
            <a:ext cx="914400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300" kern="1200" baseline="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與我同往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35560" y="1104265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聽啊 我良人的聲音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看他穿山越嶺而來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哦 良人對我說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我的佳偶 起來與我同往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730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[佳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偶]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  <a:p>
            <a:pPr defTabSz="914400">
              <a:buClrTx/>
              <a:buSzTx/>
              <a:buFontTx/>
            </a:pPr>
            <a:endParaRPr lang="en-US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0" y="6421120"/>
            <a:ext cx="914400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300" kern="1200" baseline="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與我同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往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35560" y="1104265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聽啊 我良人的聲音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看他穿山越嶺而來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他說 秀美的新婦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你聲音柔和</a:t>
            </a:r>
            <a:r>
              <a:rPr lang="en-US" alt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讓我得見你面容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[佳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偶]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0" y="6421120"/>
            <a:ext cx="914400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300" kern="1200" baseline="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與我同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往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196975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我的良人</a:t>
            </a:r>
            <a:r>
              <a:rPr lang="zh-CN" sz="2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你屬我</a:t>
            </a:r>
            <a:r>
              <a:rPr lang="en-US" altLang="zh-CN" sz="2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哦</a:t>
            </a: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良人</a:t>
            </a: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我屬你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你在我裏面 我也在你裏面 </a:t>
            </a: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良人在百合花中牧放群羊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sz="400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(3</a:t>
            </a:r>
            <a:r>
              <a:rPr lang="en-US" alt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sz="400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sz="4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良人在百合花中牧放群羊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sz="45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[佳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偶]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0" y="6421120"/>
            <a:ext cx="914400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300" kern="1200" baseline="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227</Words>
  <Application>WPS 演示</Application>
  <PresentationFormat>On-screen Show (4:3)</PresentationFormat>
  <Paragraphs>49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《聲合為一》專輯  詞曲：甜心麥子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30</cp:revision>
  <dcterms:created xsi:type="dcterms:W3CDTF">2023-04-13T07:18:00Z</dcterms:created>
  <dcterms:modified xsi:type="dcterms:W3CDTF">2023-10-27T21:04:20Z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