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3" r:id="rId2"/>
    <p:sldId id="278" r:id="rId3"/>
    <p:sldId id="279" r:id="rId4"/>
    <p:sldId id="280" r:id="rId5"/>
    <p:sldId id="281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6" d="100"/>
          <a:sy n="106" d="100"/>
        </p:scale>
        <p:origin x="-78" y="-180"/>
      </p:cViewPr>
      <p:guideLst>
        <p:guide orient="horz" pos="2206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2023/4/21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8890" y="3488690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《施行拯救》專輯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詞曲：劉安淑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83629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聖靈的河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420620"/>
            <a:ext cx="913574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A LIVING STREAM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38950" y="6412865"/>
            <a:ext cx="232600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聖靈的河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54864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聖靈的河 喜樂的河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 living stream, a stream of joy,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從我腹中湧出 歡呼喜樂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Flows from within me; I shall rejoice.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聖靈的河 喜樂的河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 holy stream, a stream of joy,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我要唱一支 天上的歌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Bids me to sing with a joyful voice.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4236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01485" y="6412865"/>
            <a:ext cx="23634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聖靈的河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33274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祢以愛為旗在我以上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Just as You raise up a banner of love,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以讚美為衣為我披上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bestow on me a robe of praise,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喜樂的膏油 厚厚的澆灌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You anoint with an oil of joy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從頭到衣襟 直到地上流淌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Till the ground is soaked, </a:t>
            </a:r>
            <a:endParaRPr lang="en-US" altLang="zh-CN" sz="3600" noProof="0" dirty="0" smtClean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6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</a:t>
            </a:r>
            <a:r>
              <a:rPr lang="zh-CN" altLang="en-US" sz="36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nd </a:t>
            </a: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I'm drenched in grace!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6842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97370" y="6412865"/>
            <a:ext cx="2267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聖靈的河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50" y="54864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聖靈的河在流淌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the stream, on it flows.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3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altLang="en-US" sz="365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神兒子出現如晨光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With the dawn of Christ aglow,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列國列邦都要舉目仰望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Every nation's eyes are raised to You.</a:t>
            </a:r>
            <a:endParaRPr lang="zh-CN" altLang="en-US" sz="365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喜樂的河在流淌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the stream, on it flows.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9446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704330" y="6412865"/>
            <a:ext cx="246062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聖靈的河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19634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聖靈賜下新的異象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All are changing as they know,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神的子民都要 歡呼歌唱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All Your people singing praise to You!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歡呼歌唱....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Sing praise to You...</a:t>
            </a:r>
          </a:p>
          <a:p>
            <a:pPr algn="ctr"/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4876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71d924cb-2ee0-437c-a435-79438b6a3ab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343</Words>
  <Application>WPS 演示</Application>
  <PresentationFormat>On-screen Show (4:3)</PresentationFormat>
  <Paragraphs>62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《施行拯救》專輯  詞曲：劉安淑  English Lyrics: Steven Ngai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23</cp:revision>
  <dcterms:created xsi:type="dcterms:W3CDTF">2023-04-13T07:18:00Z</dcterms:created>
  <dcterms:modified xsi:type="dcterms:W3CDTF">2023-04-21T17:16:20Z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