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7" r:id="rId2"/>
    <p:sldId id="297" r:id="rId3"/>
    <p:sldId id="323" r:id="rId4"/>
    <p:sldId id="324" r:id="rId5"/>
    <p:sldId id="325" r:id="rId6"/>
    <p:sldId id="326" r:id="rId7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445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John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S 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Dwight  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</a:t>
            </a:r>
            <a:r>
              <a:rPr lang="en-US" altLang="zh-CN" sz="30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0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dolphe Adam</a:t>
            </a:r>
            <a:r>
              <a:rPr lang="en-US" altLang="zh-CN" sz="30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/>
            </a:r>
            <a:br>
              <a:rPr lang="en-US" altLang="zh-CN" sz="30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中文翻譯、橋段詞曲：林</a:t>
            </a:r>
            <a:r>
              <a:rPr lang="zh-CN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婉容</a:t>
            </a:r>
            <a: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CCLI#707542</a:t>
            </a:r>
            <a:r>
              <a:rPr lang="en-US" alt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</a:t>
            </a:r>
            <a:r>
              <a:rPr lang="zh-CN" sz="2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聖善夜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2132965"/>
            <a:ext cx="914527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O HOLY NIGHT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3914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聖善夜 群星閃爍多光明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holy night! The stars are brightly shining,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在伯利恒 救主今夜降生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 is the night of our dear Savior's birth.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迷茫大地 罪惡虛空中嘆息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Long lay the world in sin and error pining.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直到晨曦顯現 帶來黎明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Till He appeared and the soul felt its worth.</a:t>
            </a: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6002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真光顯現 恩典照亮世人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thrill of hope the weary world rejoices,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揮別長夜 迎接榮耀早晨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yonder breaks a new and glorious morn.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俯伏敬拜 讓讚美聲傳萬邦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Fall on your knees! Oh, hear the angel voices!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聖善夜 救主基督降生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night divine, O night when Christ was born;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聖善夜 救主基督降生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night divine, O night, O night divine!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政權必擔在祂肩上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See, in the lowly cattle stall,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馬槽嬰孩是萬王之王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Born without pomp or trumpet call,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看祂不張揚不喧嚷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His shoulder all pow'r will fall,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祂來為作贖罪羔羊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Lamb of God, Ruler of all!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4394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俯伏敬拜 讓讚美聲傳萬邦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Christ is the Lord! Then ever, ever praise we,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尊貴 榮耀 能力永遠歸祂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His power and glory ever more proclaim!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尊貴 榮耀 能力永遠歸祂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His power and glory ever more proclaim!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47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413</Words>
  <Application>WPS 演示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《聖善夜》專輯  詞：John S Dwight  曲：Adolphe Adam 中文翻譯、橋段詞曲：林婉容  CCLI#7075423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43</cp:revision>
  <dcterms:created xsi:type="dcterms:W3CDTF">2023-04-13T07:18:00Z</dcterms:created>
  <dcterms:modified xsi:type="dcterms:W3CDTF">2023-05-03T19:30:16Z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