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2"/>
    <p:sldId id="297" r:id="rId3"/>
    <p:sldId id="306" r:id="rId4"/>
    <p:sldId id="307" r:id="rId5"/>
    <p:sldId id="308" r:id="rId6"/>
    <p:sldId id="309" r:id="rId7"/>
    <p:sldId id="310" r:id="rId8"/>
    <p:sldId id="311" r:id="rId9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59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3285490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曲：朱大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詞:</a:t>
            </a: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朱大、高歌</a:t>
            </a:r>
            <a:r>
              <a:rPr lang="zh-CN" sz="3500" kern="1200" baseline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6350" y="1628775"/>
            <a:ext cx="9142730" cy="12426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站起來</a:t>
            </a:r>
          </a:p>
        </p:txBody>
      </p:sp>
      <p:sp>
        <p:nvSpPr>
          <p:cNvPr id="7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990600"/>
            <a:ext cx="9142730" cy="40868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黑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暗在四周 祢的光也在左右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2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可我感覺不到祢 把祢關在門口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2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我好害怕 在這世界中掙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扎</a:t>
            </a:r>
            <a:endParaRPr lang="en-US" altLang="zh-CN" sz="5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2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spcBef>
                <a:spcPts val="0"/>
              </a:spcBef>
            </a:pPr>
            <a:r>
              <a:rPr lang="zh-CN" altLang="en-US" sz="5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我向外尋求出路</a:t>
            </a:r>
            <a:endParaRPr lang="en-US" altLang="zh-CN" sz="50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spcBef>
                <a:spcPts val="0"/>
              </a:spcBef>
            </a:pPr>
            <a:r>
              <a:rPr lang="zh-CN" altLang="en-US" sz="2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20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spcBef>
                <a:spcPts val="0"/>
              </a:spcBef>
            </a:pPr>
            <a:r>
              <a:rPr lang="zh-CN" altLang="en-US" sz="5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卻不知祢就在身後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56005"/>
            <a:ext cx="9144635" cy="44507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4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當我跌倒的時候 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一次次喊我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4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說起來吧孩子 我與你同行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62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前副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14300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站起來 站起來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你們祈求就給你們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尋找就尋見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叩門就給你開門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14300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站起來 站起來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把心敞開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讓神的光芒照進來 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讓恩典常在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9715" cy="46609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黑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暗在四周 祢的光也在左右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2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當我感覺不到祢 我知祢在身後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2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不再害怕 我不再獨自掙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扎</a:t>
            </a:r>
            <a:endParaRPr lang="en-US" altLang="zh-CN" sz="5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2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spcBef>
                <a:spcPts val="0"/>
              </a:spcBef>
            </a:pPr>
            <a:r>
              <a:rPr lang="zh-CN" altLang="en-US" sz="5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不論向左或向右</a:t>
            </a:r>
            <a:endParaRPr lang="en-US" altLang="zh-CN" sz="50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spcBef>
                <a:spcPts val="0"/>
              </a:spcBef>
            </a:pPr>
            <a:r>
              <a:rPr lang="zh-CN" altLang="en-US" sz="2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20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spcBef>
                <a:spcPts val="0"/>
              </a:spcBef>
            </a:pPr>
            <a:r>
              <a:rPr lang="zh-CN" altLang="en-US" sz="5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我心堅定緊跟祢走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6350" y="1040765"/>
            <a:ext cx="9150350" cy="44691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4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雖然有時會軟弱也不在罪中停留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4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聽見祢的呼喊 必剛強壯膽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前副歌</a:t>
            </a:r>
            <a:r>
              <a:rPr lang="en-US" alt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en-US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7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04875"/>
            <a:ext cx="9149715" cy="52908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我雖行過死蔭的幽谷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2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也不怕遭害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2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因為祢的杖 祢的杆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2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都與我同</a:t>
            </a:r>
            <a:r>
              <a:rPr lang="zh-CN" sz="5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</a:t>
            </a:r>
            <a:endParaRPr lang="en-US" altLang="zh-CN" sz="50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4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370</Words>
  <Application>WPS 演示</Application>
  <PresentationFormat>On-screen Show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默认设计模板</vt:lpstr>
      <vt:lpstr>《聲合為一》專輯  曲：朱大  詞:朱大、高歌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30</cp:revision>
  <dcterms:created xsi:type="dcterms:W3CDTF">2023-04-13T07:18:00Z</dcterms:created>
  <dcterms:modified xsi:type="dcterms:W3CDTF">2023-10-27T21:09:38Z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