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06" r:id="rId4"/>
    <p:sldId id="307" r:id="rId5"/>
    <p:sldId id="309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42900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《看哪,田裡莊稼成熟了》專輯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</a:t>
            </a:r>
            <a:r>
              <a:rPr lang="zh-CN" sz="3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謝黛兒</a:t>
            </a:r>
            <a:br>
              <a:rPr lang="zh-CN" sz="3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sz="2500"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6350" y="148526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神的傑作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神的傑作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神眼裏 我是祂的至寶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是珍貴的 是獨一無二的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在人眼裏 或許會被輕看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卻無損於我的美麗 因陶匠是祢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神的傑作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然我很黑</a:t>
            </a:r>
          </a:p>
          <a:p>
            <a:pPr algn="ctr">
              <a:buClrTx/>
              <a:buSzTx/>
              <a:buFontTx/>
            </a:pPr>
            <a:endParaRPr lang="en-US" altLang="zh-CN" sz="25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祢看我爲秀美</a:t>
            </a:r>
          </a:p>
          <a:p>
            <a:pPr algn="ctr"/>
            <a:endParaRPr lang="en-US" altLang="zh-CN" sz="25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雖然我有罪</a:t>
            </a:r>
          </a:p>
          <a:p>
            <a:pPr algn="ctr"/>
            <a:endParaRPr lang="en-US" altLang="zh-CN" sz="25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祢爲我犧牲一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切</a:t>
            </a:r>
            <a:endParaRPr lang="en-US" altLang="zh-CN" sz="5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25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(2X)</a:t>
            </a:r>
            <a:r>
              <a:rPr lang="zh-CN" sz="3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 </a:t>
            </a:r>
            <a:endParaRPr lang="zh-CN" sz="3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神的傑作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9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49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不是失誤的作品</a:t>
            </a:r>
          </a:p>
          <a:p>
            <a:pPr algn="ctr">
              <a:buClrTx/>
              <a:buSzTx/>
              <a:buFontTx/>
            </a:pP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49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我是神的傑作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在祢愛中我能喜悅自己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坦然無懼去夢想去愛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神的傑作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9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49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不是失誤的作品</a:t>
            </a:r>
          </a:p>
          <a:p>
            <a:pPr algn="ctr">
              <a:buClrTx/>
              <a:buSzTx/>
              <a:buFontTx/>
            </a:pP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49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我是神的傑作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用祢眼光看不一樣的自己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祢又喜又樂 為我歡呼喝采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235</Words>
  <Application>WPS 演示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《看哪,田裡莊稼成熟了》專輯  詞曲：謝黛兒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41</cp:revision>
  <dcterms:created xsi:type="dcterms:W3CDTF">2023-04-13T07:18:00Z</dcterms:created>
  <dcterms:modified xsi:type="dcterms:W3CDTF">2023-05-05T21:53:12Z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