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304" r:id="rId3"/>
    <p:sldId id="292" r:id="rId4"/>
    <p:sldId id="299" r:id="rId5"/>
    <p:sldId id="300" r:id="rId6"/>
  </p:sldIdLst>
  <p:sldSz cx="9144000" cy="6858000" type="screen4x3"/>
  <p:notesSz cx="6858000" cy="9144000"/>
  <p:embeddedFontLst>
    <p:embeddedFont>
      <p:font typeface="汉仪铸字木头人简" panose="00020600040101010101" charset="-122"/>
      <p:regular r:id="rId10"/>
    </p:embeddedFont>
  </p:embeddedFontLst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font" Target="fonts/font1.fntdata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394710"/>
            <a:ext cx="9150350" cy="22542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活著為要榮耀祢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18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曲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熊焰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en-US" altLang="zh-CN" sz="18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詞：熊焰</a:t>
            </a:r>
            <a:r>
              <a:rPr 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汪芳</a:t>
            </a:r>
            <a: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神啊</a:t>
            </a:r>
            <a:r>
              <a:rPr lang="en-US" altLang="zh-CN" sz="8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汉仪铸字木头人简" panose="00020600040101010101" charset="-122"/>
                <a:ea typeface="汉仪铸字木头人简" panose="00020600040101010101" charset="-122"/>
                <a:sym typeface="汉仪铸字童年体简" panose="00020600040101010101" charset="-122"/>
              </a:rPr>
              <a:t>,</a:t>
            </a:r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我的神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03035" y="6412865"/>
            <a:ext cx="26619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,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我的神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我怎能忘記祢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當我在黑暗軟弱中跌倒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在乾旱疲乏無水之地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我如此渴想祢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76340" y="6412865"/>
            <a:ext cx="28886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,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我的神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我的心切慕祢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因祢的慈愛比生命更好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我要在聖所中瞻仰祢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為要得見祢的能力和榮耀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68390" y="6412865"/>
            <a:ext cx="29965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,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我的神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神啊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我的神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我切切尋求祢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醫治安慰我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祢永不撇棄我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神啊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我的神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我日夜思念祢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在祢的懷中 我心得飽足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WPS 演示</Application>
  <PresentationFormat/>
  <Paragraphs>57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汉仪铸字木头人简</vt:lpstr>
      <vt:lpstr>微软雅黑</vt:lpstr>
      <vt:lpstr>Arial Unicode MS</vt:lpstr>
      <vt:lpstr>Calibri</vt:lpstr>
      <vt:lpstr>默认设计模板</vt:lpstr>
      <vt:lpstr>《活著為要榮耀祢》專輯  曲：熊焰  詞：熊焰、汪芳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27</cp:revision>
  <dcterms:created xsi:type="dcterms:W3CDTF">2023-04-13T07:18:00Z</dcterms:created>
  <dcterms:modified xsi:type="dcterms:W3CDTF">2024-12-10T08:51:13Z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