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304" r:id="rId3"/>
    <p:sldId id="292" r:id="rId4"/>
    <p:sldId id="299" r:id="rId5"/>
    <p:sldId id="300" r:id="rId6"/>
  </p:sldIdLst>
  <p:sldSz cx="9144000" cy="6858000" type="screen4x3"/>
  <p:notesSz cx="6858000" cy="9144000"/>
  <p:embeddedFontLst>
    <p:embeddedFont>
      <p:font typeface="汉仪铸字木头人简" panose="00020600040101010101" charset="-122"/>
      <p:regular r:id="rId10"/>
    </p:embeddedFont>
  </p:embeddedFontLst>
  <p:custDataLst>
    <p:tags r:id="rId11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40" userDrawn="1">
          <p15:clr>
            <a:srgbClr val="A4A3A4"/>
          </p15:clr>
        </p15:guide>
        <p15:guide id="2" pos="28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38" y="-102"/>
      </p:cViewPr>
      <p:guideLst>
        <p:guide orient="horz" pos="2140"/>
        <p:guide pos="2876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bleStyles" Target="tableStyles.xml"/><Relationship Id="rId8" Type="http://schemas.openxmlformats.org/officeDocument/2006/relationships/viewProps" Target="viewProps.xml"/><Relationship Id="rId7" Type="http://schemas.openxmlformats.org/officeDocument/2006/relationships/presProps" Target="presProps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1" Type="http://schemas.openxmlformats.org/officeDocument/2006/relationships/tags" Target="tags/tag5.xml"/><Relationship Id="rId10" Type="http://schemas.openxmlformats.org/officeDocument/2006/relationships/font" Target="fonts/font1.fntdata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1270" y="3394710"/>
            <a:ext cx="9150350" cy="225425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</a:t>
            </a: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活着为要荣耀祢</a:t>
            </a: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》专辑</a:t>
            </a:r>
            <a:b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br>
              <a:rPr lang="en-US" altLang="zh-CN" sz="1800" b="1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</a:b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曲</a:t>
            </a: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：</a:t>
            </a: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熊焰</a:t>
            </a:r>
            <a:b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</a:br>
            <a:br>
              <a:rPr lang="en-US" altLang="zh-CN" sz="1800" b="1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词</a:t>
            </a: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：熊焰</a:t>
            </a:r>
            <a:r>
              <a:rPr lang="zh-CN" sz="2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、</a:t>
            </a:r>
            <a:r>
              <a:rPr lang="zh-CN" sz="35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汪芳</a:t>
            </a:r>
            <a:r>
              <a:rPr lang="zh-CN" sz="3500" b="1" kern="1200" baseline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小羊诗歌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1556385"/>
            <a:ext cx="9142730" cy="173037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altLang="en-US" sz="100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神啊</a:t>
            </a:r>
            <a:r>
              <a:rPr lang="en-US" altLang="zh-CN" sz="88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汉仪铸字木头人简" panose="00020600040101010101" charset="-122"/>
                <a:ea typeface="汉仪铸字木头人简" panose="00020600040101010101" charset="-122"/>
                <a:sym typeface="汉仪铸字童年体简" panose="00020600040101010101" charset="-122"/>
              </a:rPr>
              <a:t>,</a:t>
            </a:r>
            <a:r>
              <a:rPr lang="zh-CN" altLang="en-US" sz="100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我的神</a:t>
            </a:r>
            <a:endParaRPr lang="zh-CN" altLang="en-US" sz="100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小羊诗歌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503035" y="6412865"/>
            <a:ext cx="266192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神啊</a:t>
            </a:r>
            <a:r>
              <a:rPr lang="en-US" alt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,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我的神</a:t>
            </a:r>
            <a:r>
              <a:rPr 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1/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我怎能忘记祢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当我在黑暗软弱中跌倒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buClrTx/>
              <a:buSzTx/>
              <a:buFontTx/>
            </a:pPr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在干旱疲乏无水之地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我如此渴想祢</a:t>
            </a:r>
            <a:endParaRPr lang="zh-CN" altLang="en-US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515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</a:t>
            </a:r>
            <a:r>
              <a:rPr lang="en-US" alt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小羊诗歌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76340" y="6412865"/>
            <a:ext cx="288861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神啊</a:t>
            </a:r>
            <a:r>
              <a:rPr lang="en-US" alt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,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我的神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我的心切慕祢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因祢的慈愛比生命更好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我要在圣所中瞻仰祢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为要得见祢的能力和荣耀</a:t>
            </a:r>
            <a:endParaRPr lang="zh-CN" altLang="en-US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515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</a:t>
            </a:r>
            <a:r>
              <a:rPr lang="en-US" alt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小羊诗歌</a:t>
            </a:r>
            <a:endParaRPr lang="zh-CN" sz="230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168390" y="6412865"/>
            <a:ext cx="299656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神啊</a:t>
            </a:r>
            <a:r>
              <a:rPr lang="en-US" alt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,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我的神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神啊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我的神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我切切寻求祢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医治安慰我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祢永不撇弃我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神啊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我的神</a:t>
            </a:r>
            <a:r>
              <a:rPr lang="en-US" altLang="zh-CN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我日夜思念祢</a:t>
            </a:r>
            <a:endParaRPr lang="zh-CN" altLang="en-US" sz="5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b="1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en-US" altLang="zh-CN" sz="3000" b="1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在祢的怀中 我心得饱足</a:t>
            </a:r>
            <a:endParaRPr lang="zh-CN" altLang="en-US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515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</a:t>
            </a:r>
            <a:r>
              <a:rPr lang="zh-CN" altLang="en-US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副歌</a:t>
            </a:r>
            <a:r>
              <a:rPr lang="zh-CN" sz="23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b="1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2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p="http://schemas.openxmlformats.org/presentationml/2006/main">
  <p:tag name="COMMONDATA" val="eyJoZGlkIjoiMDNlNzZiMzVlYTBmYzFkNWUyMDM3OWU1YWEwMTU2NDAifQ=="/>
  <p:tag name="KSO_WPP_MARK_KEY" val="52b76ddc-5ba2-4000-87ac-bf3774566625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228</Words>
  <Application>WPS 演示</Application>
  <PresentationFormat/>
  <Paragraphs>57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6" baseType="lpstr">
      <vt:lpstr>Arial</vt:lpstr>
      <vt:lpstr>宋体</vt:lpstr>
      <vt:lpstr>Wingdings</vt:lpstr>
      <vt:lpstr>DFKai-SB</vt:lpstr>
      <vt:lpstr>MingLiU-ExtB</vt:lpstr>
      <vt:lpstr>汉仪铸字童年体简</vt:lpstr>
      <vt:lpstr>华文隶书</vt:lpstr>
      <vt:lpstr>汉仪铸字木头人简</vt:lpstr>
      <vt:lpstr>微软雅黑</vt:lpstr>
      <vt:lpstr>Arial Unicode MS</vt:lpstr>
      <vt:lpstr>Calibri</vt:lpstr>
      <vt:lpstr>默认设计模板</vt:lpstr>
      <vt:lpstr>《活着为要荣耀祢》专辑  曲：熊焰  词：熊焰、汪芳  </vt:lpstr>
      <vt:lpstr>   </vt:lpstr>
      <vt:lpstr>   </vt:lpstr>
      <vt:lpstr>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周尚</cp:lastModifiedBy>
  <cp:revision>30</cp:revision>
  <dcterms:created xsi:type="dcterms:W3CDTF">2023-04-13T07:18:00Z</dcterms:created>
  <dcterms:modified xsi:type="dcterms:W3CDTF">2024-12-12T03:54:51Z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2052-12.1.0.18912</vt:lpwstr>
  </property>
  <property fmtid="{D5CDD505-2E9C-101B-9397-08002B2CF9AE}" pid="3" name="ICV">
    <vt:lpwstr>FC17D9D53E2446AFAA3B231C385A6FFD_12</vt:lpwstr>
  </property>
</Properties>
</file>