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78" r:id="rId4"/>
    <p:sldId id="279" r:id="rId5"/>
    <p:sldId id="280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8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2708910"/>
            <a:ext cx="9150350" cy="362140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en-US" alt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:摘錄自詩篇63篇</a:t>
            </a:r>
            <a:br>
              <a:rPr lang="en-US" alt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English Lyrics: Steven Ngai</a:t>
            </a:r>
            <a:br>
              <a:rPr lang="en-US" alt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en-US" altLang="zh-CN" sz="28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5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723265"/>
            <a:ext cx="9135110" cy="1337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8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endParaRPr lang="zh-CN" altLang="en-US" sz="8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0" y="2060575"/>
            <a:ext cx="914209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MY SOUL THIRSTS</a:t>
            </a:r>
            <a:endParaRPr lang="zh-CN" sz="3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5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02960" y="6412865"/>
            <a:ext cx="32619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 祢是我的神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God, You are my God,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我要切切地尋求祢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Whom I will seek, I will search;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在干旱無水之地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this land that's arid and parched,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我心渴想祢 我切慕祢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long for You, my soul thirsts.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423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5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39510" y="6412865"/>
            <a:ext cx="29254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在聖所如此瞻仰祢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Your holy beauty I've beheld,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為要見到祢能力和祢的</a:t>
            </a:r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 Your power and Your glory display.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慈愛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比生命更好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Your love surpasses life itself,</a:t>
            </a:r>
            <a:r>
              <a:rPr lang="zh-CN" altLang="en-US" sz="5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我的嘴唇要頌讚祢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lips shall sing Your praise.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639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5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74435" y="6412865"/>
            <a:ext cx="2890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我在床上記念祢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remember You on my bed,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在夜更的時候思想祢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of You throughout the night I'll think.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我心就像飽足</a:t>
            </a:r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⻣髓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肥油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am satisfied as though richly fed,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歡樂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</a:t>
            </a:r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嘴唇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joyful lips my mouth will sing!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135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WPS 演示</Application>
  <PresentationFormat/>
  <Paragraphs>68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《施行拯救》專輯  曲：劉安淑  詞:摘錄自詩篇63篇  English Lyrics: Steven Ngai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21</cp:revision>
  <dcterms:created xsi:type="dcterms:W3CDTF">2023-04-13T07:18:00Z</dcterms:created>
  <dcterms:modified xsi:type="dcterms:W3CDTF">2023-04-21T10:26:14Z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