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01" r:id="rId3"/>
    <p:sldId id="299" r:id="rId4"/>
    <p:sldId id="305" r:id="rId5"/>
    <p:sldId id="300" r:id="rId6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notesMaster" Target="notesMasters/notesMaster1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5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>
            <a:spLocks noGrp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59480"/>
            <a:ext cx="9150350" cy="29222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《活著為要榮耀祢》專輯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詞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敬心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8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1181735"/>
            <a:ext cx="9135110" cy="1282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8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活著為要榮耀祢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719070"/>
            <a:ext cx="9135745" cy="527050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 algn="ctr" defTabSz="914400">
              <a:buClrTx/>
              <a:buSzTx/>
              <a:buFontTx/>
            </a:pPr>
            <a:r>
              <a:rPr lang="en-US" altLang="zh-CN" sz="3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I HAVE COME TO GLORIFY</a:t>
            </a:r>
            <a:endParaRPr lang="en-US" altLang="zh-CN" sz="31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33655" y="6412865"/>
            <a:ext cx="91986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555625"/>
            <a:ext cx="9142730" cy="52616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權柄統管萬有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掌管生和死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Author of creation,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生命氣息 在祢手裡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hold everything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has life and breath in Your hand.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話語說有就有 祢命立就立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Author of salvation, 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真神羔羊 全地盼望</a:t>
            </a:r>
            <a:endParaRPr lang="en-US" alt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Hope eternal springs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From the cross of Jesus the Lamb</a:t>
            </a: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主歌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33655" y="6412865"/>
            <a:ext cx="91986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490220"/>
            <a:ext cx="9142730" cy="5180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我來為要榮耀 榮耀祢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have come to glorify Your name; 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活著為要榮耀 榮耀祢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 earth resound with ceaseless praise.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生命一生榮耀 榮耀 祢的聖名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live to glorify Your holy name; 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榮耀聲音在全地響起</a:t>
            </a:r>
            <a:endParaRPr lang="en-US" alt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 earth resound with ceaseless praise.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5" y="6412865"/>
            <a:ext cx="91643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628775"/>
            <a:ext cx="9142730" cy="40424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神兒子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再來君王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Son of God, purest Lamb, came from on high,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神羔羊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救贖者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榮美君王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Took on flesh, bore our sins, to give us life!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662</Words>
  <Application>WPS 演示</Application>
  <PresentationFormat/>
  <Paragraphs>65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8" baseType="lpstr">
      <vt:lpstr>Arial</vt:lpstr>
      <vt:lpstr>宋体</vt:lpstr>
      <vt:lpstr>Wingdings</vt:lpstr>
      <vt:lpstr>DFKai-SB</vt:lpstr>
      <vt:lpstr>MingLiU-ExtB</vt:lpstr>
      <vt:lpstr>汉仪铸字童年体简</vt:lpstr>
      <vt:lpstr>楷体</vt:lpstr>
      <vt:lpstr>华文隶书</vt:lpstr>
      <vt:lpstr>Calibri</vt:lpstr>
      <vt:lpstr>GungsuhChe</vt:lpstr>
      <vt:lpstr>微软雅黑</vt:lpstr>
      <vt:lpstr>Arial Unicode MS</vt:lpstr>
      <vt:lpstr>Malgun Gothic</vt:lpstr>
      <vt:lpstr>默认设计模板</vt:lpstr>
      <vt:lpstr>《活著為要榮耀祢》專輯  詞、曲：敬心  English Lyrics: Steven Ngai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32</cp:revision>
  <dcterms:created xsi:type="dcterms:W3CDTF">2023-04-13T07:18:00Z</dcterms:created>
  <dcterms:modified xsi:type="dcterms:W3CDTF">2024-12-11T06:25:47Z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