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291" r:id="rId3"/>
    <p:sldId id="292" r:id="rId4"/>
    <p:sldId id="299" r:id="rId6"/>
    <p:sldId id="300" r:id="rId7"/>
  </p:sldIdLst>
  <p:sldSz cx="9144000" cy="6858000" type="screen4x3"/>
  <p:notesSz cx="6858000" cy="9144000"/>
  <p:custDataLst>
    <p:tags r:id="rId11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viewProps" Target="viewProps.xml"/><Relationship Id="rId8" Type="http://schemas.openxmlformats.org/officeDocument/2006/relationships/presProps" Target="presProps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gs" Target="tags/tag5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>
            <a:spLocks noGrp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>
            <a:spLocks noGrp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2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716655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活著為要榮耀祢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》專輯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敬心</a:t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9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活著為要榮耀祢</a:t>
            </a:r>
            <a:endParaRPr lang="zh-CN" altLang="en-US" sz="9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35" y="6412865"/>
            <a:ext cx="91643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活著為要榮耀祢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權柄統管萬有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掌管生和死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生命氣息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在祢手裡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話語說有就有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祢命立就立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真神羔羊 全地盼望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17780" y="6412865"/>
            <a:ext cx="91471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活著為要榮耀祢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我來為要榮耀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活著為要榮耀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生命一生榮耀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祢的聖名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榮耀聲音在全地響起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5715" y="6412865"/>
            <a:ext cx="91706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活著為要榮耀祢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259330"/>
            <a:ext cx="9142730" cy="34118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神兒子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至聖者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再來君王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神羔羊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救贖者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榮美君王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216</Words>
  <Application>WPS 演示</Application>
  <PresentationFormat/>
  <Paragraphs>55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5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《活著為要榮耀祢》專輯  詞、曲：敬心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28</cp:revision>
  <dcterms:created xsi:type="dcterms:W3CDTF">2023-04-13T07:18:00Z</dcterms:created>
  <dcterms:modified xsi:type="dcterms:W3CDTF">2024-12-11T02:43:03Z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