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301" r:id="rId2"/>
    <p:sldId id="299" r:id="rId3"/>
    <p:sldId id="305" r:id="rId4"/>
    <p:sldId id="300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44" d="100"/>
          <a:sy n="144" d="100"/>
        </p:scale>
        <p:origin x="1026" y="102"/>
      </p:cViewPr>
      <p:guideLst>
        <p:guide orient="horz" pos="2140"/>
        <p:guide pos="28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2024/12/12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Relationship Id="rId4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59480"/>
            <a:ext cx="9150350" cy="292227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altLang="en-US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活着为要荣耀祢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》专辑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词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敬心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8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1181735"/>
            <a:ext cx="9135110" cy="128270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altLang="en-US" sz="8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活着为要荣耀祢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719070"/>
            <a:ext cx="9135745" cy="52705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ctr" defTabSz="914400">
              <a:buClrTx/>
              <a:buSzTx/>
              <a:buFontTx/>
            </a:pPr>
            <a:r>
              <a:rPr lang="en-US" altLang="zh-CN" sz="3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I HAVE COME TO GLORIFY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-5715" y="6412865"/>
            <a:ext cx="91706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活着为要荣耀祢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555625"/>
            <a:ext cx="9142730" cy="526161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权柄统管万有</a:t>
            </a:r>
            <a:r>
              <a:rPr lang="en-US" altLang="zh-CN" sz="53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掌管生和死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Author of creation,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生命气息</a:t>
            </a:r>
            <a:r>
              <a:rPr lang="en-US" altLang="zh-CN" sz="53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在祢手里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hold everything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That has life and breath in Your hand.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53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话语说有就有</a:t>
            </a:r>
            <a:r>
              <a:rPr lang="en-US" altLang="zh-CN" sz="53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祢命立就立</a:t>
            </a:r>
            <a:endParaRPr lang="en-US" altLang="zh-CN" sz="5300" b="1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Author of salvation, 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真神羔羊 全地盼望</a:t>
            </a:r>
            <a:endParaRPr lang="en-US" altLang="zh-CN" sz="5300" b="1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Hope eternal springs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From the cross of Jesus the Lamb.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主歌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6412865"/>
            <a:ext cx="91649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活着为要荣耀祢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490220"/>
            <a:ext cx="9142730" cy="51809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我来为要荣耀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荣耀祢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have come to glorify Your name;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活着为要荣耀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荣耀祢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the earth resound with ceaseless praise.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生命一生荣耀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祢的圣名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will live to glorify Your holy name;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耀声音在全地响起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the earth resound with ceaseless praise.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4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6412865"/>
            <a:ext cx="91649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活着为要荣耀祢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628775"/>
            <a:ext cx="9142730" cy="404241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神儿子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至圣者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再来君王</a:t>
            </a:r>
          </a:p>
          <a:p>
            <a:pPr algn="ctr"/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Son of God, purest Lamb, came from on high,</a:t>
            </a: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神羔羊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救赎者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荣美君王</a:t>
            </a:r>
          </a:p>
          <a:p>
            <a:pPr algn="ctr"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Took on flesh, bore our sins, to give us life!</a:t>
            </a: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[桥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309</Words>
  <Application>Microsoft Office PowerPoint</Application>
  <PresentationFormat>On-screen Show (4:3)</PresentationFormat>
  <Paragraphs>45</Paragraphs>
  <Slides>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DFKai-SB</vt:lpstr>
      <vt:lpstr>楷体</vt:lpstr>
      <vt:lpstr>华文隶书</vt:lpstr>
      <vt:lpstr>Arial</vt:lpstr>
      <vt:lpstr>Calibri</vt:lpstr>
      <vt:lpstr>默认设计模板</vt:lpstr>
      <vt:lpstr>《活着为要荣耀祢》专辑  词、曲：敬心  English Lyrics: Steven Ngai  </vt:lpstr>
      <vt:lpstr>   </vt:lpstr>
      <vt:lpstr>   </vt:lpstr>
      <vt:lpstr>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35</cp:revision>
  <dcterms:created xsi:type="dcterms:W3CDTF">2023-04-13T07:18:00Z</dcterms:created>
  <dcterms:modified xsi:type="dcterms:W3CDTF">2024-12-13T04:04:31Z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