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291" r:id="rId3"/>
    <p:sldId id="292" r:id="rId4"/>
    <p:sldId id="299" r:id="rId6"/>
    <p:sldId id="300" r:id="rId7"/>
  </p:sldIdLst>
  <p:sldSz cx="9144000" cy="6858000" type="screen4x3"/>
  <p:notesSz cx="6858000" cy="9144000"/>
  <p:custDataLst>
    <p:tags r:id="rId11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viewProps" Target="viewProps.xml"/><Relationship Id="rId8" Type="http://schemas.openxmlformats.org/officeDocument/2006/relationships/presProps" Target="presProps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1" Type="http://schemas.openxmlformats.org/officeDocument/2006/relationships/tags" Target="tags/tag5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>
            <a:spLocks noGrp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>
            <a:spLocks noGrp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2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716655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活着为要荣耀祢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》专辑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词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敬心</a:t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9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活着为要荣耀祢</a:t>
            </a:r>
            <a:endParaRPr lang="zh-CN" altLang="en-US" sz="9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35" y="6412865"/>
            <a:ext cx="91643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活着为要荣耀祢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权柄统管万有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掌管生和死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生命气息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在祢手里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话语说有就有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祢命立就立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真神羔羊 全地盼望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-5715" y="6412865"/>
            <a:ext cx="91706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活着为要荣耀祢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我来为要荣耀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耀祢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活着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为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要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耀祢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生命一生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耀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祢的圣名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耀声音在全地响起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620" y="6412865"/>
            <a:ext cx="915733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活着为要荣耀祢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259330"/>
            <a:ext cx="9142730" cy="34118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神儿子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至圣者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再来君王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神羔羊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救赎者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荣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美君王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桥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216</Words>
  <Application>WPS 演示</Application>
  <PresentationFormat/>
  <Paragraphs>55</Paragraphs>
  <Slides>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5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《活着为要荣耀祢》专辑  词、曲：敬心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31</cp:revision>
  <dcterms:created xsi:type="dcterms:W3CDTF">2023-04-13T07:18:00Z</dcterms:created>
  <dcterms:modified xsi:type="dcterms:W3CDTF">2024-12-12T04:34:25Z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