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2"/>
    <p:sldId id="280" r:id="rId3"/>
    <p:sldId id="286" r:id="rId4"/>
    <p:sldId id="285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0" userDrawn="1">
          <p15:clr>
            <a:srgbClr val="A4A3A4"/>
          </p15:clr>
        </p15:guide>
        <p15:guide id="2" pos="2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14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14071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endParaRPr lang="zh-CN" sz="2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+mn-cs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9535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永不遺忘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-10160" y="2420620"/>
            <a:ext cx="915352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SAFE </a:t>
            </a: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j-cs"/>
              </a:rPr>
              <a:t>IN </a:t>
            </a: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YOUR ARMS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 dirty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34200" y="6412865"/>
            <a:ext cx="22307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永不遺忘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57200"/>
            <a:ext cx="9142730" cy="52139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祢以慈愛來吸引我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draw me after You with love,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以永遠的愛愛著我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love that will all time transcend;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我的心腸向祢呼</a:t>
            </a:r>
            <a:r>
              <a:rPr lang="zh-CN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籲</a:t>
            </a:r>
            <a:endParaRPr lang="en-US" altLang="zh-CN" sz="51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My heart cries out to heaven above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60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終</a:t>
            </a: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日讚美 </a:t>
            </a:r>
            <a:r>
              <a:rPr lang="zh-CN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</a:t>
            </a: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歇息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 smtClean="0">
                <a:solidFill>
                  <a:schemeClr val="bg1"/>
                </a:solidFill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</a:t>
            </a:r>
            <a:r>
              <a:rPr lang="zh-CN" altLang="en-US" sz="3600" noProof="0" dirty="0">
                <a:solidFill>
                  <a:schemeClr val="bg1"/>
                </a:solidFill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song of praise without end.</a:t>
            </a:r>
          </a:p>
          <a:p>
            <a:pPr algn="ctr"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719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90055" y="6412865"/>
            <a:ext cx="23749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忘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11245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祢將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我戴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在手臂上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 gather me in Your arms,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有一刻遺忘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I'm safe from all harm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;</a:t>
            </a:r>
            <a:r>
              <a:rPr lang="en-US" altLang="zh-CN" sz="3000" noProof="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noProof="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874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90055" y="6412865"/>
            <a:ext cx="2374900" cy="4462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忘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11245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然我遭遇患難</a:t>
            </a:r>
            <a:endParaRPr lang="zh-CN" altLang="en-US" sz="53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I'm weak or faint of heart,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將我高舉在磐石上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placed on a rock that's higher than I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...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永不遺忘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Safe in Your arms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!</a:t>
            </a:r>
            <a:r>
              <a:rPr lang="en-US" altLang="zh-CN" sz="3000" noProof="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noProof="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874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205</Words>
  <Application>WPS 演示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《施行拯救》專輯  詞曲：劉安淑  English Lyrics: Steven Ngai</vt:lpstr>
      <vt:lpstr>Slide 2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23</cp:revision>
  <dcterms:created xsi:type="dcterms:W3CDTF">2023-04-13T07:18:00Z</dcterms:created>
  <dcterms:modified xsi:type="dcterms:W3CDTF">2023-04-21T16:51:33Z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