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2"/>
    <p:sldId id="312" r:id="rId3"/>
    <p:sldId id="317" r:id="rId4"/>
    <p:sldId id="318" r:id="rId5"/>
    <p:sldId id="319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1638" y="78"/>
      </p:cViewPr>
      <p:guideLst>
        <p:guide orient="horz" pos="2206"/>
        <p:guide pos="2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567555"/>
            <a:ext cx="9150350" cy="1776730"/>
          </a:xfrm>
        </p:spPr>
        <p:txBody>
          <a:bodyPr anchor="ctr" anchorCtr="0"/>
          <a:lstStyle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神掌權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詞、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林婉容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有福的人</a:t>
            </a:r>
          </a:p>
          <a:p>
            <a:pPr algn="ctr"/>
            <a:endParaRPr lang="zh-CN" altLang="en-US" sz="7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有福的人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虛心的人有福了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因為天國是他們的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哀慟的人有福了</a:t>
            </a:r>
          </a:p>
          <a:p>
            <a:pPr algn="ctr">
              <a:lnSpc>
                <a:spcPct val="110000"/>
              </a:lnSpc>
            </a:pPr>
            <a:endParaRPr lang="zh-CN" altLang="en-US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因為他們必得安慰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有福的人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溫柔的人有福了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因為他們必承受地土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喔 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飢渴慕義的人有福了</a:t>
            </a:r>
          </a:p>
          <a:p>
            <a:pPr algn="ctr">
              <a:lnSpc>
                <a:spcPct val="110000"/>
              </a:lnSpc>
            </a:pPr>
            <a:endParaRPr lang="zh-CN" altLang="en-US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因為他們必得飽足</a:t>
            </a:r>
            <a:endParaRPr lang="zh-CN" altLang="en-US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有福的人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憐恤人的人有福了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因為他們必蒙憐恤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清心的人有福了</a:t>
            </a:r>
          </a:p>
          <a:p>
            <a:pPr algn="ctr">
              <a:lnSpc>
                <a:spcPct val="110000"/>
              </a:lnSpc>
            </a:pPr>
            <a:endParaRPr lang="zh-CN" altLang="en-US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因為他們必得見神</a:t>
            </a: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有福的人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使人和睦的人有福了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因為他們必稱為神的兒子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喔 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為義受逼迫的人有福了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因為天國是他們的</a:t>
            </a:r>
          </a:p>
          <a:p>
            <a:pPr algn="ctr">
              <a:lnSpc>
                <a:spcPct val="110000"/>
              </a:lnSpc>
            </a:pPr>
            <a:endParaRPr lang="zh-CN" altLang="en-US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231</Words>
  <Application>Microsoft Office PowerPoint</Application>
  <PresentationFormat>On-screen Show (4:3)</PresentationFormat>
  <Paragraphs>47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黑体</vt:lpstr>
      <vt:lpstr>华文隶书</vt:lpstr>
      <vt:lpstr>方正公文黑体</vt:lpstr>
      <vt:lpstr>Arial</vt:lpstr>
      <vt:lpstr>Calibri</vt:lpstr>
      <vt:lpstr>默认设计模板</vt:lpstr>
      <vt:lpstr>《神掌權》專輯  詞、曲：林婉容  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56</cp:revision>
  <dcterms:created xsi:type="dcterms:W3CDTF">2025-11-11T15:55:06Z</dcterms:created>
  <dcterms:modified xsi:type="dcterms:W3CDTF">2025-11-17T23:46:36Z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FC17D9D53E2446AFAA3B231C385A6FFD_12</vt:lpwstr>
  </property>
</Properties>
</file>