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98" r:id="rId3"/>
    <p:sldId id="314" r:id="rId4"/>
    <p:sldId id="315" r:id="rId5"/>
    <p:sldId id="316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329940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</a:t>
            </a:r>
            <a:r>
              <a:rPr sz="250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7021936</a:t>
            </a: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25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162877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有一道河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有一道河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一道河 這河的分汊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使神的城歡喜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有一道河 從寶座流出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帶來醫治生命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有一道河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一道河 它所到之處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萬物生生不息</a:t>
            </a:r>
          </a:p>
          <a:p>
            <a:pPr algn="ctr"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神的江河 就在這裏</a:t>
            </a:r>
          </a:p>
          <a:p>
            <a:pPr algn="ctr"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賜下生命能力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有一道河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能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使瞎眼重見光明 聾子聽主聲音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瘸腿者起來行走 受壓制的得自由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主賜華冠代替灰塵</a:t>
            </a:r>
            <a:r>
              <a:rPr lang="en-US" alt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喜樂油代替悲哀</a:t>
            </a:r>
          </a:p>
          <a:p>
            <a:pPr algn="ctr"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讚美衣代替憂傷的靈</a:t>
            </a:r>
            <a:r>
              <a:rPr lang="en-US" alt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為榮耀神的名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有一道河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哦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讓瞎眼重見光明 聾子聽主聲音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瘸腿者起來行走 受壓制的得自由</a:t>
            </a:r>
          </a:p>
          <a:p>
            <a:pPr algn="ctr"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主賜華冠代替灰塵</a:t>
            </a: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喜樂油代替悲哀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讚美衣代替憂傷的靈</a:t>
            </a: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為榮耀神的名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265</Words>
  <Application>WPS 演示</Application>
  <PresentationFormat>On-screen Show (4:3)</PresentationFormat>
  <Paragraphs>47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《一粒麥子》專輯  詞曲：林婉容  CCLI#7021936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42</cp:revision>
  <dcterms:created xsi:type="dcterms:W3CDTF">2023-04-13T07:18:00Z</dcterms:created>
  <dcterms:modified xsi:type="dcterms:W3CDTF">2023-05-05T23:05:32Z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