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318" r:id="rId3"/>
    <p:sldId id="319" r:id="rId4"/>
    <p:sldId id="320" r:id="rId5"/>
    <p:sldId id="321" r:id="rId6"/>
    <p:sldId id="324" r:id="rId7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/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/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/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/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/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/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/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/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/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詞、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鄧凱琳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抬頭仰望</a:t>
            </a:r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抬頭仰望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當我孤單的時候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我要抬頭仰望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祢完全的愛撫平我的心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抬頭仰望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當我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懼怕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的時候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我要抬頭仰望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祢與我同行永不離棄我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抬頭仰望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我要唱哈利路亞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祢崇高過於諸天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在洪水泛濫之時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主祢仍然掌權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抬頭仰望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我投靠祢翅膀下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依靠祢必不羞愧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全心信靠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我堅定於祢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229</Words>
  <Application>WPS 演示</Application>
  <PresentationFormat/>
  <Paragraphs>72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30" baseType="lpstr">
      <vt:lpstr>Arial</vt:lpstr>
      <vt:lpstr>宋体</vt:lpstr>
      <vt:lpstr>Wingdings</vt:lpstr>
      <vt:lpstr>汉仪书宋二KW</vt:lpstr>
      <vt:lpstr>方正公文黑体</vt:lpstr>
      <vt:lpstr>汉仪中黑KW</vt:lpstr>
      <vt:lpstr>汉仪铸字童年体简</vt:lpstr>
      <vt:lpstr>黑体</vt:lpstr>
      <vt:lpstr>楷体</vt:lpstr>
      <vt:lpstr>华文隶书</vt:lpstr>
      <vt:lpstr>报隶-简</vt:lpstr>
      <vt:lpstr>微软雅黑</vt:lpstr>
      <vt:lpstr>汉仪旗黑</vt:lpstr>
      <vt:lpstr>宋体</vt:lpstr>
      <vt:lpstr>Arial Unicode MS</vt:lpstr>
      <vt:lpstr>Calibri</vt:lpstr>
      <vt:lpstr>Helvetica Neue</vt:lpstr>
      <vt:lpstr>苹方-简</vt:lpstr>
      <vt:lpstr>汉仪楷体KW</vt:lpstr>
      <vt:lpstr>华文隶书</vt:lpstr>
      <vt:lpstr>方正公文黑体</vt:lpstr>
      <vt:lpstr>楷体</vt:lpstr>
      <vt:lpstr>汉仪铸字童年体简</vt:lpstr>
      <vt:lpstr>黑体</vt:lpstr>
      <vt:lpstr>默认设计模板</vt:lpstr>
      <vt:lpstr>《神掌權》專輯  詞、曲：鄧凱琳 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73</cp:revision>
  <dcterms:created xsi:type="dcterms:W3CDTF">2025-11-11T17:33:09Z</dcterms:created>
  <dcterms:modified xsi:type="dcterms:W3CDTF">2025-11-11T17:33:09Z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