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18" r:id="rId3"/>
    <p:sldId id="319" r:id="rId4"/>
    <p:sldId id="320" r:id="rId5"/>
    <p:sldId id="321" r:id="rId6"/>
    <p:sldId id="324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鄧凱琳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抬頭仰望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當我孤單的時候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我要抬頭仰望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祢完全的愛撫平我的心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當我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懼怕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的時候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我要抬頭仰望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祢與我同行永不離棄我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我要唱哈利路亞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祢崇高過於諸天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在洪水泛濫之時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主祢仍然掌權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我投靠祢翅膀下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依靠祢必不羞愧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全心信靠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我堅定於祢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WPS 演示</Application>
  <PresentationFormat/>
  <Paragraphs>72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30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詞、曲：鄧凱琳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73</cp:revision>
  <dcterms:created xsi:type="dcterms:W3CDTF">2025-11-11T17:33:09Z</dcterms:created>
  <dcterms:modified xsi:type="dcterms:W3CDTF">2025-11-11T17:33:09Z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