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8"/>
  </p:notesMasterIdLst>
  <p:sldIdLst>
    <p:sldId id="318" r:id="rId3"/>
    <p:sldId id="319" r:id="rId4"/>
    <p:sldId id="320" r:id="rId5"/>
    <p:sldId id="321" r:id="rId6"/>
    <p:sldId id="324" r:id="rId7"/>
  </p:sldIdLst>
  <p:sldSz cx="9144000" cy="6858000" type="screen4x3"/>
  <p:notesSz cx="6858000" cy="9144000"/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206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presProps" Target="presProps.xml"/><Relationship Id="rId8" Type="http://schemas.openxmlformats.org/officeDocument/2006/relationships/notesMaster" Target="notesMasters/notesMaster1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1" Type="http://schemas.openxmlformats.org/officeDocument/2006/relationships/tableStyles" Target="tableStyles.xml"/><Relationship Id="rId10" Type="http://schemas.openxmlformats.org/officeDocument/2006/relationships/viewProps" Target="viewProps.xml"/><Relationship Id="rId1" Type="http://schemas.openxmlformats.org/officeDocument/2006/relationships/slideMaster" Target="slideMasters/slideMaster1.xml"/></Relationships>
</file>

<file path=ppt/media/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/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/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/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/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/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/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/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/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/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/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/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/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/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/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/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/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/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/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8" name="页脚占位符 7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9" name="灯片编号占位符 8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页脚占位符 3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灯片编号占位符 4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3" name="页脚占位符 2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灯片编号占位符 3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/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/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/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/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/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/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29" name="页脚占位符 1028"/>
          <p:cNvSpPr/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30" name="灯片编号占位符 1029"/>
          <p:cNvSpPr/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4567555"/>
            <a:ext cx="9150350" cy="1776730"/>
          </a:xfrm>
        </p:spPr>
        <p:txBody>
          <a:bodyPr anchor="ctr" anchorCtr="0"/>
          <a:p>
            <a:pPr defTabSz="914400">
              <a:lnSpc>
                <a:spcPct val="90000"/>
              </a:lnSpc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《</a:t>
            </a: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神掌权</a:t>
            </a: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》</a:t>
            </a: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专辑</a:t>
            </a: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词</a:t>
            </a: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、</a:t>
            </a: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曲：</a:t>
            </a: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邓凯琳</a:t>
            </a: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sz="500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sz="300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715" y="6421120"/>
            <a:ext cx="9134475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诗歌</a:t>
            </a:r>
            <a:endParaRPr lang="zh-CN" altLang="en-US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970" y="1380490"/>
            <a:ext cx="9156700" cy="1272540"/>
          </a:xfrm>
          <a:prstGeom prst="rect">
            <a:avLst/>
          </a:prstGeom>
          <a:noFill/>
        </p:spPr>
        <p:txBody>
          <a:bodyPr wrap="square" rtlCol="0" anchor="t">
            <a:noAutofit/>
            <a:scene3d>
              <a:camera prst="orthographicFront"/>
              <a:lightRig rig="threePt" dir="t"/>
            </a:scene3d>
          </a:bodyPr>
          <a:p>
            <a:pPr algn="ctr"/>
            <a:r>
              <a:rPr lang="zh-CN" altLang="en-US" sz="7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抬头仰望</a:t>
            </a:r>
            <a:endParaRPr lang="zh-CN" altLang="en-US" sz="7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诗歌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抬</a:t>
            </a:r>
            <a:r>
              <a:rPr lang="zh-CN" altLang="en-US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头仰望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当我孤单的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时候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我要抬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头仰望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祢完全的爱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抚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平我的心</a:t>
            </a: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诗歌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抬</a:t>
            </a:r>
            <a:r>
              <a:rPr lang="zh-CN" altLang="en-US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头仰望</a:t>
            </a:r>
            <a:r>
              <a:rPr lang="en-US" altLang="zh-CN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当我惧怕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的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时候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我要抬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头仰望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祢与我同行永不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离弃我</a:t>
            </a: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诗歌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抬</a:t>
            </a:r>
            <a:r>
              <a:rPr lang="zh-CN" altLang="en-US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头仰望</a:t>
            </a:r>
            <a:r>
              <a:rPr lang="en-US" altLang="zh-CN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我要唱哈利路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亚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祢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崇高过于诸天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 </a:t>
            </a: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在洪水泛滥之时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endParaRPr lang="zh-CN" altLang="en-US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主祢仍然掌权</a:t>
            </a: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抬頭仰望</a:t>
            </a:r>
            <a:r>
              <a:rPr lang="en-US" altLang="zh-CN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我投靠祢翅膀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下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依靠祢必不羞愧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 </a:t>
            </a: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全心信靠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endParaRPr lang="zh-CN" altLang="en-US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我坚定于祢</a:t>
            </a: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229</Words>
  <Application>WPS 演示</Application>
  <PresentationFormat/>
  <Paragraphs>66</Paragraphs>
  <Slides>5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24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5</vt:i4>
      </vt:variant>
    </vt:vector>
  </HeadingPairs>
  <TitlesOfParts>
    <vt:vector size="30" baseType="lpstr">
      <vt:lpstr>Arial</vt:lpstr>
      <vt:lpstr>宋体</vt:lpstr>
      <vt:lpstr>Wingdings</vt:lpstr>
      <vt:lpstr>汉仪书宋二KW</vt:lpstr>
      <vt:lpstr>方正公文黑体</vt:lpstr>
      <vt:lpstr>汉仪中黑KW</vt:lpstr>
      <vt:lpstr>汉仪铸字童年体简</vt:lpstr>
      <vt:lpstr>黑体</vt:lpstr>
      <vt:lpstr>楷体</vt:lpstr>
      <vt:lpstr>华文隶书</vt:lpstr>
      <vt:lpstr>报隶-简</vt:lpstr>
      <vt:lpstr>微软雅黑</vt:lpstr>
      <vt:lpstr>汉仪旗黑</vt:lpstr>
      <vt:lpstr>宋体</vt:lpstr>
      <vt:lpstr>Arial Unicode MS</vt:lpstr>
      <vt:lpstr>Calibri</vt:lpstr>
      <vt:lpstr>Helvetica Neue</vt:lpstr>
      <vt:lpstr>苹方-简</vt:lpstr>
      <vt:lpstr>汉仪楷体KW</vt:lpstr>
      <vt:lpstr>华文隶书</vt:lpstr>
      <vt:lpstr>方正公文黑体</vt:lpstr>
      <vt:lpstr>楷体</vt:lpstr>
      <vt:lpstr>汉仪铸字童年体简</vt:lpstr>
      <vt:lpstr>黑体</vt:lpstr>
      <vt:lpstr>默认设计模板</vt:lpstr>
      <vt:lpstr>《神掌权》专辑  词、曲：邓凯琳  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周尚</cp:lastModifiedBy>
  <cp:revision>73</cp:revision>
  <dcterms:created xsi:type="dcterms:W3CDTF">2025-11-11T17:38:19Z</dcterms:created>
  <dcterms:modified xsi:type="dcterms:W3CDTF">2025-11-11T17:38:19Z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2052-7.4.1.8983</vt:lpwstr>
  </property>
  <property fmtid="{D5CDD505-2E9C-101B-9397-08002B2CF9AE}" pid="3" name="ICV">
    <vt:lpwstr>4C89F3DB4D775543FE50FF689E01384E_43</vt:lpwstr>
  </property>
</Properties>
</file>