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8" r:id="rId3"/>
    <p:sldId id="298" r:id="rId4"/>
    <p:sldId id="309" r:id="rId5"/>
    <p:sldId id="310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4391660"/>
            <a:ext cx="9150350" cy="2103755"/>
          </a:xfrm>
        </p:spPr>
        <p:txBody>
          <a:bodyPr anchor="ctr" anchorCtr="0"/>
          <a:p>
            <a:pPr defTabSz="914400">
              <a:lnSpc>
                <a:spcPct val="7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盧與琴、大麥餅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詞：盧與琴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sz="2500" b="1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English Lyrics: Steven Ngai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sz="6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我的神真美</a:t>
            </a:r>
            <a:endParaRPr lang="zh-CN" sz="85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/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YOU ARE BEAUTIFUL</a:t>
            </a:r>
            <a:endParaRPr lang="en-US" altLang="zh-CN" sz="35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/>
            <a:endParaRPr lang="zh-CN" sz="35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324485"/>
            <a:ext cx="9154795" cy="5554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我的神真美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我的神尊貴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You are beautiful, You are wonderful</a:t>
            </a:r>
            <a:endParaRPr lang="en-US" altLang="zh-CN" sz="35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3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看天地萬物都在讚美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The heavens and the earth adore You</a:t>
            </a:r>
            <a:endParaRPr lang="en-US" altLang="zh-CN" sz="35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天使俯伏敬畏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Angels fall before You</a:t>
            </a: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324485"/>
            <a:ext cx="9154795" cy="5554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我的神最美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我的神尊貴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You are glorious, You are marvelous</a:t>
            </a:r>
            <a:endParaRPr lang="en-US" altLang="zh-CN" sz="35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3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聽萬國萬邦都在讚美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The people of all nations praise You</a:t>
            </a:r>
            <a:endParaRPr lang="en-US" altLang="zh-CN" sz="35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全地高聲唱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Joined as one, they sing</a:t>
            </a: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73990"/>
            <a:ext cx="9154795" cy="57054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神羔羊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祢配得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5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O how great are Your works</a:t>
            </a:r>
            <a:endParaRPr lang="en-US" altLang="zh-CN" sz="35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3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大哉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奇哉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義哉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How just and true Your ways</a:t>
            </a:r>
            <a:endParaRPr lang="en-US" altLang="zh-CN" sz="35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神百姓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來敬拜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Mighty God, Holy Lamb</a:t>
            </a: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聖哉 聖哉 聖哉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500" noProof="0" dirty="0"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You're worthy of all praise</a:t>
            </a: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5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537</Words>
  <Application>WPS 演示</Application>
  <PresentationFormat/>
  <Paragraphs>64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曲：盧與琴、大麥餅  詞：盧與琴 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53</cp:revision>
  <dcterms:created xsi:type="dcterms:W3CDTF">2025-08-19T19:33:00Z</dcterms:created>
  <dcterms:modified xsi:type="dcterms:W3CDTF">2025-08-31T04:51:44Z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