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88" r:id="rId2"/>
    <p:sldId id="277" r:id="rId3"/>
    <p:sldId id="294" r:id="rId4"/>
    <p:sldId id="295" r:id="rId5"/>
    <p:sldId id="29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44" d="100"/>
          <a:sy n="144" d="100"/>
        </p:scale>
        <p:origin x="1026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2024/12/12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620135"/>
            <a:ext cx="9150350" cy="276161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《活著為要榮耀祢》專輯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蘇懷</a:t>
            </a: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羅宜宜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詞：林婉容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蘇懷</a:t>
            </a: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羅宜宜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藍寶石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altLang="en-US" sz="8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我是如此美麗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568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en-US" altLang="zh-CN" sz="3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PRECIOUS IN YOUR EYES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4768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那一刻祢拯救我</a:t>
            </a:r>
            <a:r>
              <a:rPr lang="en-US" altLang="zh-CN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給我勇氣面對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wondrous day You saved me,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</a:t>
            </a: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 soul was moved to tears.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那一刻祢扶持我 我感動流下淚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mended me and gave me the strength to face all fears.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從今我不再是我 只想為祢而活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gave, in abdication, my life to You that day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經歷生命的蛻變 新造奇妙可畏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be Your new creation: the old has passed away!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7770" y="6412865"/>
            <a:ext cx="28771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444500"/>
            <a:ext cx="9142730" cy="5226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我是如此美麗</a:t>
            </a:r>
            <a:r>
              <a:rPr lang="en-US" altLang="zh-CN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我是如此尊貴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eyes I'm lovely, in Your eyes I'm precious: </a:t>
            </a:r>
          </a:p>
          <a:p>
            <a:pPr algn="ctr">
              <a:lnSpc>
                <a:spcPct val="80000"/>
              </a:lnSpc>
              <a:buClrTx/>
              <a:buSzTx/>
              <a:buNone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我是如此獨特 祢最愛的寶貝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Costlier than treasure, I'm purchased with a price.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我被賦予力量 我是超乎想像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might empowered, in Your grace surrounded,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我被恩典環繞 祢看我為珍寶</a:t>
            </a:r>
            <a:endParaRPr lang="zh-CN" altLang="en-US" sz="52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Blessed beyond all measure --</a:t>
            </a:r>
          </a:p>
          <a:p>
            <a:pPr algn="ctr">
              <a:lnSpc>
                <a:spcPct val="80000"/>
              </a:lnSpc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I'm precious in Your eyes.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96000" y="6412865"/>
            <a:ext cx="3068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440180"/>
            <a:ext cx="9142730" cy="32480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我能開口歌唱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我能勇敢去愛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I'm gladly singing, now I'm bravely loving;</a:t>
            </a:r>
          </a:p>
          <a:p>
            <a:pPr algn="ctr">
              <a:buClrTx/>
              <a:buSzTx/>
              <a:buNone/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放手了反有所得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在絕處逢生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 gave it all to You, </a:t>
            </a: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Oh Lord, You saved my life.</a:t>
            </a: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96000" y="6412865"/>
            <a:ext cx="3068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440180"/>
            <a:ext cx="9142730" cy="32480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我要開口歌唱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我要勇敢去愛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keep on singing, I will keep on loving;</a:t>
            </a:r>
          </a:p>
          <a:p>
            <a:pPr algn="ctr">
              <a:buClrTx/>
              <a:buSzTx/>
              <a:buNone/>
            </a:pPr>
            <a:endParaRPr lang="en-US" altLang="zh-CN" sz="3300" b="1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敢放手必有所得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在愛裡重生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 give it all to You, </a:t>
            </a:r>
          </a:p>
          <a:p>
            <a:pPr algn="ctr"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Your love renews my life.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475</Words>
  <Application>Microsoft Office PowerPoint</Application>
  <PresentationFormat>On-screen Show (4:3)</PresentationFormat>
  <Paragraphs>57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DFKai-SB</vt:lpstr>
      <vt:lpstr>楷体</vt:lpstr>
      <vt:lpstr>华文隶书</vt:lpstr>
      <vt:lpstr>Arial</vt:lpstr>
      <vt:lpstr>Calibri</vt:lpstr>
      <vt:lpstr>默认设计模板</vt:lpstr>
      <vt:lpstr>《活著為要榮耀祢》專輯  曲：林婉容、蘇懷(熙熙)、羅宜宜  詞：林婉容、蘇懷(熙熙)、羅宜宜、藍寶石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35</cp:revision>
  <dcterms:created xsi:type="dcterms:W3CDTF">2023-04-13T07:18:00Z</dcterms:created>
  <dcterms:modified xsi:type="dcterms:W3CDTF">2024-12-13T04:07:00Z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