
<file path=[Content_Types].xml><?xml version="1.0" encoding="utf-8"?>
<Types xmlns="http://schemas.openxmlformats.org/package/2006/content-types">
  <Default Extension="jpeg" ContentType="image/jpeg"/>
  <Default Extension="JPG" ContentType="image/.jp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91" r:id="rId3"/>
    <p:sldId id="292" r:id="rId4"/>
    <p:sldId id="299" r:id="rId5"/>
    <p:sldId id="300" r:id="rId6"/>
    <p:sldId id="305" r:id="rId7"/>
  </p:sldIdLst>
  <p:sldSz cx="9144000" cy="6858000" type="screen4x3"/>
  <p:notesSz cx="6858000" cy="9144000"/>
  <p:custDataLst>
    <p:tags r:id="rId11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40" userDrawn="1">
          <p15:clr>
            <a:srgbClr val="A4A3A4"/>
          </p15:clr>
        </p15:guide>
        <p15:guide id="2" pos="28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howGuides="1">
      <p:cViewPr varScale="1">
        <p:scale>
          <a:sx n="69" d="100"/>
          <a:sy n="69" d="100"/>
        </p:scale>
        <p:origin x="-138" y="-102"/>
      </p:cViewPr>
      <p:guideLst>
        <p:guide orient="horz" pos="2140"/>
        <p:guide pos="2876"/>
      </p:guideLst>
    </p:cSldViewPr>
  </p:slide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viewProps" Target="viewProps.xml"/><Relationship Id="rId8" Type="http://schemas.openxmlformats.org/officeDocument/2006/relationships/presProps" Target="presProps.xml"/><Relationship Id="rId7" Type="http://schemas.openxmlformats.org/officeDocument/2006/relationships/slide" Target="slides/slide5.xml"/><Relationship Id="rId6" Type="http://schemas.openxmlformats.org/officeDocument/2006/relationships/slide" Target="slides/slide4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1" Type="http://schemas.openxmlformats.org/officeDocument/2006/relationships/tags" Target="tags/tag6.xml"/><Relationship Id="rId10" Type="http://schemas.openxmlformats.org/officeDocument/2006/relationships/tableStyles" Target="tableStyles.xml"/><Relationship Id="rId1" Type="http://schemas.openxmlformats.org/officeDocument/2006/relationships/slideMaster" Target="slideMasters/slideMaster1.xml"/></Relationships>
</file>

<file path=ppt/media/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00000"/>
          </a:schemeClr>
        </a:solidFill>
        <a:effectLst/>
      </p:bgPr>
    </p:bg>
    <p:spTree>
      <p:nvGrpSpPr>
        <p:cNvPr id="1" name=""/>
        <p:cNvGrpSpPr/>
        <p:nvPr/>
      </p:nvGrpSpPr>
      <p:grpSpPr/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1.xml"/><Relationship Id="rId1" Type="http://schemas.openxmlformats.org/officeDocument/2006/relationships/image" Target="../media/image1.jpe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2.xml"/><Relationship Id="rId1" Type="http://schemas.openxmlformats.org/officeDocument/2006/relationships/image" Target="../media/image1.jpeg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3.xml"/><Relationship Id="rId1" Type="http://schemas.openxmlformats.org/officeDocument/2006/relationships/image" Target="../media/image1.jpeg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4.xml"/><Relationship Id="rId1" Type="http://schemas.openxmlformats.org/officeDocument/2006/relationships/image" Target="../media/image1.jpeg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5.xml"/><Relationship Id="rId1" Type="http://schemas.openxmlformats.org/officeDocument/2006/relationships/image" Target="../media/image1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1270" y="3975735"/>
            <a:ext cx="9150350" cy="179197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活着为要荣耀祢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》专辑</a:t>
            </a:r>
            <a:b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br>
              <a:rPr lang="en-US" altLang="zh-CN" sz="2000" b="1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曲：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林婉容</a:t>
            </a:r>
            <a:r>
              <a:rPr lang="zh-CN" sz="20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、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苏怀</a:t>
            </a:r>
            <a:r>
              <a:rPr lang="zh-CN" sz="24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(熙熙)</a:t>
            </a:r>
            <a:r>
              <a:rPr lang="zh-CN" sz="20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、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罗宜宜</a:t>
            </a:r>
            <a:b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</a:br>
            <a:br>
              <a:rPr lang="en-US" altLang="zh-CN" sz="2000" b="1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</a:rPr>
            </a:b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词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：林婉容</a:t>
            </a:r>
            <a:r>
              <a:rPr lang="zh-CN" sz="20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、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苏怀</a:t>
            </a:r>
            <a:r>
              <a:rPr lang="zh-CN" sz="24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(熙熙)</a:t>
            </a:r>
            <a:r>
              <a:rPr lang="zh-CN" sz="20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、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罗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宜宜</a:t>
            </a:r>
            <a:r>
              <a:rPr lang="zh-CN" sz="20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、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蓝宝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石</a:t>
            </a:r>
            <a:b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</a:br>
            <a:br>
              <a:rPr lang="zh-CN" sz="3500" b="1" kern="1200" baseline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</a:br>
            <a:r>
              <a:rPr lang="zh-CN" sz="3500" b="1" kern="1200" baseline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  </a:t>
            </a:r>
            <a:endParaRPr lang="zh-CN" sz="35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小羊诗歌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1320800"/>
            <a:ext cx="9142730" cy="196596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100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我是如此美丽</a:t>
            </a:r>
            <a:endParaRPr lang="zh-CN" altLang="en-US" sz="100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小羊诗歌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445250" y="6412865"/>
            <a:ext cx="271970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我是如此美丽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52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那一刻祢拯救我</a:t>
            </a:r>
            <a:r>
              <a:rPr lang="en-US" altLang="zh-CN" sz="52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2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给我勇气面对</a:t>
            </a:r>
            <a:endParaRPr lang="zh-CN" altLang="en-US" sz="52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2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那一刻祢扶持我 我感动流下泪</a:t>
            </a:r>
            <a:endParaRPr lang="zh-CN" altLang="en-US" sz="52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2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从今我不再是我 只想为祢而活</a:t>
            </a:r>
            <a:endParaRPr lang="zh-CN" altLang="en-US" sz="52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2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经历生命的蜕变 新造奇妙可畏</a:t>
            </a:r>
            <a:endParaRPr lang="zh-CN" altLang="en-US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小羊诗歌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87770" y="6412865"/>
            <a:ext cx="28771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我是如此美丽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52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我是如此美丽</a:t>
            </a:r>
            <a:r>
              <a:rPr lang="en-US" altLang="zh-CN" sz="52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2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我是如此尊贵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2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我是如此独特 祢最爱的宝贝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2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我被赋予力量 我是超乎想像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2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我被恩典环绕 祢看我为珍宝</a:t>
            </a:r>
            <a:endParaRPr lang="zh-CN" altLang="en-US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副歌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小羊诗歌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096000" y="6412865"/>
            <a:ext cx="30689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我是如此美丽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2262505"/>
            <a:ext cx="9142730" cy="242570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我能开口歌唱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我能勇敢去爱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放手了反有所得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在绝处逢生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altLang="en-US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桥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段</a:t>
            </a:r>
            <a:r>
              <a:rPr lang="en-US" alt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小羊诗歌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192520" y="6412865"/>
            <a:ext cx="297243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我是如此美丽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2262505"/>
            <a:ext cx="9142730" cy="242570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我要开口歌唱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我要勇敢去爱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敢放手必有所得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在爱里重生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altLang="en-US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桥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段</a:t>
            </a:r>
            <a:r>
              <a:rPr lang="en-US" alt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tags/tag1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2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6.xml><?xml version="1.0" encoding="utf-8"?>
<p:tagLst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321</Words>
  <Application>WPS 演示</Application>
  <PresentationFormat/>
  <Paragraphs>69</Paragraphs>
  <Slides>5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10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5</vt:i4>
      </vt:variant>
    </vt:vector>
  </HeadingPairs>
  <TitlesOfParts>
    <vt:vector size="16" baseType="lpstr">
      <vt:lpstr>Arial</vt:lpstr>
      <vt:lpstr>宋体</vt:lpstr>
      <vt:lpstr>Wingdings</vt:lpstr>
      <vt:lpstr>DFKai-SB</vt:lpstr>
      <vt:lpstr>MingLiU-ExtB</vt:lpstr>
      <vt:lpstr>汉仪铸字童年体简</vt:lpstr>
      <vt:lpstr>华文隶书</vt:lpstr>
      <vt:lpstr>微软雅黑</vt:lpstr>
      <vt:lpstr>Arial Unicode MS</vt:lpstr>
      <vt:lpstr>Calibri</vt:lpstr>
      <vt:lpstr>默认设计模板</vt:lpstr>
      <vt:lpstr>《活着为要荣耀祢》专辑  曲：林婉容、苏怀(熙熙)、罗宜宜  詞：林婉容、苏怀(熙熙)、罗宜宜、蓝宝石   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周尚</cp:lastModifiedBy>
  <cp:revision>30</cp:revision>
  <dcterms:created xsi:type="dcterms:W3CDTF">2023-04-13T07:18:00Z</dcterms:created>
  <dcterms:modified xsi:type="dcterms:W3CDTF">2024-12-12T03:59:37Z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2052-12.1.0.18912</vt:lpwstr>
  </property>
  <property fmtid="{D5CDD505-2E9C-101B-9397-08002B2CF9AE}" pid="3" name="ICV">
    <vt:lpwstr>FC17D9D53E2446AFAA3B231C385A6FFD_12</vt:lpwstr>
  </property>
</Properties>
</file>