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25" r:id="rId3"/>
    <p:sldId id="326" r:id="rId4"/>
    <p:sldId id="327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92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/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/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/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李呈呈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我心堅定於祢</a:t>
            </a:r>
            <a:endParaRPr lang="en-US" altLang="zh-CN" sz="7000" b="1">
              <a:solidFill>
                <a:schemeClr val="bg1"/>
              </a:solidFill>
              <a:effectLst/>
              <a:latin typeface="Arial Bold" panose="020B0604020202090204" charset="0"/>
              <a:ea typeface="方正公文黑体" panose="02000500000000000000" charset="-122"/>
              <a:cs typeface="Arial Bold" panose="020B0604020202090204" charset="0"/>
              <a:sym typeface="+mn-ea"/>
            </a:endParaRP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我心堅定於祢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雖以艱難當餅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困苦當水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我心依然仰望等候耶和華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我向左或向右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必聽見有聲音說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這是正路要行走在其中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主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我心堅定於祢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我心堅定於祢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我口稱頌祢名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我的主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祢未曾將我離棄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我心堅定於祢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我口宣告祢名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我一生要緊緊跟隨祢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WPS 演示</Application>
  <PresentationFormat/>
  <Paragraphs>39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29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Arial Bold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《神掌權》專輯  詞、曲：李呈呈  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90</cp:revision>
  <dcterms:created xsi:type="dcterms:W3CDTF">2025-11-11T18:08:55Z</dcterms:created>
  <dcterms:modified xsi:type="dcterms:W3CDTF">2025-11-11T18:08:55Z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