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3"/>
    <p:sldId id="298" r:id="rId4"/>
    <p:sldId id="315" r:id="rId5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32994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7014970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2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628775"/>
            <a:ext cx="9135110" cy="1245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7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弟兄和睦同居</a:t>
            </a:r>
            <a:endParaRPr lang="zh-CN" sz="7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弟兄和睦同居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弟兄和睦同居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何等的善</a:t>
            </a:r>
            <a:r>
              <a:rPr lang="en-US" alt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何等的美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弟兄和睦同居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何等的善</a:t>
            </a:r>
            <a:r>
              <a:rPr lang="en-US" alt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何等的美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弟兄和睦同居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如同貴重的膏油澆在亞倫頭上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流到他鬍鬚 又流到衣襟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如同黑門的甘露降在錫安山嶺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在那裏神應許永遠生命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WPS 演示</Application>
  <PresentationFormat/>
  <Paragraphs>38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微软雅黑</vt:lpstr>
      <vt:lpstr>Arial Unicode MS</vt:lpstr>
      <vt:lpstr>Calibri</vt:lpstr>
      <vt:lpstr>默认设计模板</vt:lpstr>
      <vt:lpstr>《一粒麥子》專輯  詞曲：林婉容  CCLI#7014970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40</cp:revision>
  <dcterms:created xsi:type="dcterms:W3CDTF">2023-04-13T07:18:00Z</dcterms:created>
  <dcterms:modified xsi:type="dcterms:W3CDTF">2023-05-05T09:33:22Z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