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307" r:id="rId2"/>
    <p:sldId id="298" r:id="rId3"/>
    <p:sldId id="305" r:id="rId4"/>
    <p:sldId id="306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6350" y="5370830"/>
            <a:ext cx="9150350" cy="112458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</a:t>
            </a:r>
            <a:r>
              <a:rPr lang="zh-CN" sz="35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淑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0" y="1180465"/>
            <a:ext cx="9156700" cy="210312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如繁星點點</a:t>
            </a:r>
          </a:p>
          <a:p>
            <a:pPr algn="ctr"/>
            <a:r>
              <a:rPr lang="zh-CN" sz="3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AS VAST AS THE SKY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如繁星點點1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6985"/>
            <a:ext cx="9154795" cy="58724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祢慈愛的手 拉著我的手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I was lost, 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永不放開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reached out with love and never let go</a:t>
            </a: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疲憊的心靈 因祢的話語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When I am weak,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得享安息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Your consoling words give rest to my soul. 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如繁星點點</a:t>
            </a:r>
            <a:r>
              <a:rPr lang="en-US" alt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3810"/>
            <a:ext cx="9154795" cy="42951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我無法對祢關閉心門</a:t>
            </a:r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My heart's at ease to open widely;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我的心因祢愛而敞開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 need not hide my thoughts inside me.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每一次的打擊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6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Each time a storm rolls in,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願我對祢信心更堅定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help my faith surround and guide me.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如繁星點點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0"/>
            <a:ext cx="9154795" cy="426720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我順著雨點追尋彩虹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Then, with a rainbow You assure me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感知到祢承諾非虛空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That all Your promises are worthy.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每一次的傷痛 經歷祢的恩典</a:t>
            </a:r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Each time I cry to You, I find Your grace abounds</a:t>
            </a:r>
            <a:endParaRPr lang="zh-CN" altLang="en-US" sz="3600" noProof="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</a:pPr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如繁星點點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500" noProof="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As vast as the sky.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-3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275</Words>
  <Application>WPS 演示</Application>
  <PresentationFormat>On-screen Show (4:3)</PresentationFormat>
  <Paragraphs>52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《奇妙的預備》專輯  詞曲：劉安淑 English Lyrics: Steven Ngai 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43</cp:revision>
  <dcterms:created xsi:type="dcterms:W3CDTF">2023-04-13T07:18:00Z</dcterms:created>
  <dcterms:modified xsi:type="dcterms:W3CDTF">2023-10-28T16:33:02Z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