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6"/>
  </p:notesMasterIdLst>
  <p:sldIdLst>
    <p:sldId id="279" r:id="rId2"/>
    <p:sldId id="298" r:id="rId3"/>
    <p:sldId id="305" r:id="rId4"/>
    <p:sldId id="306" r:id="rId5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71919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+mn-cs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484630"/>
            <a:ext cx="9156700" cy="147637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9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如繁星點點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如繁星點點1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525780"/>
            <a:ext cx="9154795" cy="53536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祢慈愛的手 拉著我的手 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永不放開</a:t>
            </a:r>
            <a:endParaRPr lang="zh-CN" sz="53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疲憊的心靈 因祢的話語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得享安息</a:t>
            </a:r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如繁星點點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515620"/>
            <a:ext cx="9154795" cy="378333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我無法對祢關閉心門 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我的心因祢愛而敞開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每一次的打擊</a:t>
            </a:r>
          </a:p>
          <a:p>
            <a:pPr algn="ctr">
              <a:buClrTx/>
              <a:buSzTx/>
              <a:buFontTx/>
            </a:pPr>
            <a:r>
              <a:rPr lang="en-US" altLang="zh-CN" sz="3000" noProof="0" dirty="0"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願我對祢信心更堅定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如繁星點點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/3]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489585"/>
            <a:ext cx="9154795" cy="3777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我順著雨點追尋彩虹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感知到祢承諾非虛空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每一次的傷痛 經歷祢的恩典 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如繁星點點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-3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177</Words>
  <Application>WPS 演示</Application>
  <PresentationFormat>On-screen Show (4:3)</PresentationFormat>
  <Paragraphs>40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默认设计模板</vt:lpstr>
      <vt:lpstr>《奇妙的預備》專輯  詞曲：劉安淑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43</cp:revision>
  <dcterms:created xsi:type="dcterms:W3CDTF">2023-04-13T07:18:00Z</dcterms:created>
  <dcterms:modified xsi:type="dcterms:W3CDTF">2023-10-28T16:31:13Z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