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98" r:id="rId3"/>
    <p:sldId id="305" r:id="rId4"/>
    <p:sldId id="306" r:id="rId5"/>
    <p:sldId id="307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71919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484630"/>
            <a:ext cx="915670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天門已打開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天門已打開1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536575"/>
            <a:ext cx="9154795" cy="3762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天門已打開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榮耀降下來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天門已打開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榮耀降下來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A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天門已打開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455295"/>
            <a:ext cx="9154795" cy="38436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這是天的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門</a:t>
            </a:r>
            <a:r>
              <a:rPr lang="en-US" alt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的殿 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何等可畏的地方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神的使者上去下來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在人子的</a:t>
            </a:r>
            <a:r>
              <a:rPr lang="zh-CN" altLang="en-US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身上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B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天門已打開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525145"/>
            <a:ext cx="9154795" cy="37420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耶和華的榮耀 發現照耀</a:t>
            </a:r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耶和華的榮耀 發現照耀</a:t>
            </a:r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耶和華的榮耀 發現照耀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耶和華的榮耀 發現照耀</a:t>
            </a: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天門已打開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503555"/>
            <a:ext cx="9154795" cy="376364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眾城門哪 要抬起頭來</a:t>
            </a:r>
          </a:p>
          <a:p>
            <a:pPr algn="ctr"/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榮耀的王要進來</a:t>
            </a: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眾城門哪 要抬起頭來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D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204</Words>
  <Application>WPS 演示</Application>
  <PresentationFormat>On-screen Show (4:3)</PresentationFormat>
  <Paragraphs>49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《奇妙的預備》專輯  詞曲：劉安淑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42</cp:revision>
  <dcterms:created xsi:type="dcterms:W3CDTF">2023-04-13T07:18:00Z</dcterms:created>
  <dcterms:modified xsi:type="dcterms:W3CDTF">2023-10-28T16:27:38Z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