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273" r:id="rId2"/>
    <p:sldId id="278" r:id="rId3"/>
    <p:sldId id="279" r:id="rId4"/>
  </p:sldIdLst>
  <p:sldSz cx="9144000" cy="6858000" type="screen4x3"/>
  <p:notesSz cx="6858000" cy="9144000"/>
  <p:custDataLst>
    <p:tags r:id="rId6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7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6" d="100"/>
          <a:sy n="106" d="100"/>
        </p:scale>
        <p:origin x="-78" y="-180"/>
      </p:cViewPr>
      <p:guideLst>
        <p:guide orient="horz" pos="2206"/>
        <p:guide pos="287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2023/4/21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天父的小花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IN HEAVEN'S GARDEN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684010" y="6412865"/>
            <a:ext cx="248094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天父的小花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54864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我是天父花園的小花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heaven's garden I'm a flower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沐浴在愛的陽光下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That's nurtured by the light of love.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祂愛我 日夜都會看顧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Father cares for me with favor;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喜悅我為祂 在空中起舞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splendor praises my Creator above.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6350" y="6381115"/>
            <a:ext cx="14300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540500" y="6412865"/>
            <a:ext cx="262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天父的小花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548640"/>
            <a:ext cx="9142730" cy="538861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不畏酷暑 不怕乾旱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fear no drought, nor scorching heat;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因我安歇在祂溪水旁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rest in safety beside His stream.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小花小花一</a:t>
            </a:r>
            <a:r>
              <a:rPr lang="zh-CN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天天</a:t>
            </a: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地成長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Growing day by day until perfection,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散發出迷人的芬芳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I'll fill the air with fragrant perfume!</a:t>
            </a:r>
          </a:p>
          <a:p>
            <a:pPr algn="ctr"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6350" y="6381750"/>
            <a:ext cx="15036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71d924cb-2ee0-437c-a435-79438b6a3ab2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187</Words>
  <Application>WPS 演示</Application>
  <PresentationFormat>On-screen Show (4:3)</PresentationFormat>
  <Paragraphs>34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默认设计模板</vt:lpstr>
      <vt:lpstr>《施行拯救》專輯  詞曲：劉安淑  English Lyrics: Steven Ngai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24</cp:revision>
  <dcterms:created xsi:type="dcterms:W3CDTF">2023-04-13T07:18:00Z</dcterms:created>
  <dcterms:modified xsi:type="dcterms:W3CDTF">2023-04-21T17:13:13Z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