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318" r:id="rId2"/>
    <p:sldId id="297" r:id="rId3"/>
    <p:sldId id="306" r:id="rId4"/>
    <p:sldId id="312" r:id="rId5"/>
  </p:sldIdLst>
  <p:sldSz cx="9144000" cy="6858000" type="screen4x3"/>
  <p:notesSz cx="6858000" cy="9144000"/>
  <p:custDataLst>
    <p:tags r:id="rId6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59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59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645535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詞曲：藍寶石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41287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在祢殿中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-635" y="274193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IN YOUR TEMPLE</a:t>
            </a:r>
          </a:p>
        </p:txBody>
      </p:sp>
      <p:sp>
        <p:nvSpPr>
          <p:cNvPr id="8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在祢殿中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196975"/>
            <a:ext cx="9142730" cy="33394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我願在祢殿中</a:t>
            </a:r>
            <a:r>
              <a:rPr lang="en-US" alt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俯伏敬拜稱謝</a:t>
            </a:r>
            <a:endParaRPr lang="zh-CN" sz="47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How I love Your temple,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en-US" altLang="zh-CN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</a:t>
            </a: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alling down in worship,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數算祢恩典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Thankful for Your grace,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思念祢的慈愛 述説祢的榮耀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Cherishing Your goodness,</a:t>
            </a:r>
            <a:r>
              <a:rPr lang="en-US" altLang="zh-CN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t</a:t>
            </a: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elling of Your greatness,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敬拜到永遠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Bowed in endless praise.</a:t>
            </a: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在祢殿中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402715"/>
            <a:ext cx="9144635" cy="285623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 耶穌 聖潔的羔羊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Jesus, Lamb of God,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en-US" altLang="zh-CN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oly Lamb of God!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 耶穌 一生敬拜祢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Jesus, I shall praise,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en-US" altLang="zh-CN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raise You all my days!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5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在祢殿中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196975"/>
            <a:ext cx="9142730" cy="52806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在祢殿中一日</a:t>
            </a: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勝</a:t>
            </a:r>
            <a:r>
              <a:rPr lang="en-US" alt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別處住千日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One day in Your temple,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en-US" altLang="zh-CN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</a:t>
            </a: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ot a thousand elsewhere,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心何等甘甜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Is my heart's desire,</a:t>
            </a: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瞻仰祢的榮面 聆聽祢的聲音</a:t>
            </a:r>
            <a:endParaRPr lang="zh-CN" sz="47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Gazing at Your beauty, listening as You call me,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浸入永恆間</a:t>
            </a:r>
            <a:endParaRPr lang="zh-CN" sz="47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Steeped in endless time.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250</Words>
  <Application>WPS 演示</Application>
  <PresentationFormat>On-screen Show (4:3)</PresentationFormat>
  <Paragraphs>46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《聲合為一》專輯  詞曲：藍寶石  English Lyrics: Steven Ngai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34</cp:revision>
  <dcterms:created xsi:type="dcterms:W3CDTF">2023-04-13T07:18:00Z</dcterms:created>
  <dcterms:modified xsi:type="dcterms:W3CDTF">2023-10-27T21:12:35Z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