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25" r:id="rId3"/>
    <p:sldId id="326" r:id="rId4"/>
    <p:sldId id="322" r:id="rId5"/>
    <p:sldId id="327" r:id="rId6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/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/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/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/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/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/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/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/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/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/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/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/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/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/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/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/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/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/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詞、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6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因我所遭遇的是出於祢</a:t>
            </a:r>
            <a:endParaRPr lang="en-US" altLang="zh-CN" sz="7000" b="1">
              <a:solidFill>
                <a:schemeClr val="bg1"/>
              </a:solidFill>
              <a:effectLst/>
              <a:latin typeface="Arial Bold" panose="020B0604020202090204" charset="0"/>
              <a:ea typeface="方正公文黑体" panose="02000500000000000000" charset="-122"/>
              <a:cs typeface="Arial Bold" panose="020B0604020202090204" charset="0"/>
              <a:sym typeface="+mn-ea"/>
            </a:endParaRPr>
          </a:p>
          <a:p>
            <a:pPr algn="ctr"/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因我所遭遇的是出於祢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因我所遭遇的是出於祢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我就默然不語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因我所遭遇的是出於祢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我就默然不語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主歌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/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/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因我所遭遇的是出於祢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412875"/>
            <a:ext cx="9154795" cy="35807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200000"/>
              </a:lnSpc>
            </a:pPr>
            <a:r>
              <a:rPr lang="zh-CN" altLang="en-US" sz="49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祢使我的年日窄如手掌</a:t>
            </a:r>
            <a:endParaRPr lang="en-US" altLang="zh-CN" sz="32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49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我一生的年數在祢面前如同無有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en-US" altLang="zh-CN" sz="3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[前副歌]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因我所遭遇的是出於祢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獨一全智的神哪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祢永遠不會錯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祢的寶座立定在天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祢的權柄統管萬有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歌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</Words>
  <Application>WPS 演示</Application>
  <PresentationFormat/>
  <Paragraphs>50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30" baseType="lpstr">
      <vt:lpstr>Arial</vt:lpstr>
      <vt:lpstr>宋体</vt:lpstr>
      <vt:lpstr>Wingdings</vt:lpstr>
      <vt:lpstr>汉仪书宋二KW</vt:lpstr>
      <vt:lpstr>方正公文黑体</vt:lpstr>
      <vt:lpstr>汉仪中黑KW</vt:lpstr>
      <vt:lpstr>汉仪铸字童年体简</vt:lpstr>
      <vt:lpstr>黑体</vt:lpstr>
      <vt:lpstr>楷体</vt:lpstr>
      <vt:lpstr>华文隶书</vt:lpstr>
      <vt:lpstr>Arial Bold</vt:lpstr>
      <vt:lpstr>报隶-简</vt:lpstr>
      <vt:lpstr>微软雅黑</vt:lpstr>
      <vt:lpstr>汉仪旗黑</vt:lpstr>
      <vt:lpstr>宋体</vt:lpstr>
      <vt:lpstr>Arial Unicode MS</vt:lpstr>
      <vt:lpstr>Calibri</vt:lpstr>
      <vt:lpstr>Helvetica Neue</vt:lpstr>
      <vt:lpstr>苹方-简</vt:lpstr>
      <vt:lpstr>汉仪楷体KW</vt:lpstr>
      <vt:lpstr>华文隶书</vt:lpstr>
      <vt:lpstr>方正公文黑体</vt:lpstr>
      <vt:lpstr>楷体</vt:lpstr>
      <vt:lpstr>汉仪铸字童年体简</vt:lpstr>
      <vt:lpstr>黑体</vt:lpstr>
      <vt:lpstr>默认设计模板</vt:lpstr>
      <vt:lpstr>《神掌權》專輯  詞、曲：林婉容  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周尚</cp:lastModifiedBy>
  <cp:revision>95</cp:revision>
  <dcterms:created xsi:type="dcterms:W3CDTF">2025-11-11T17:57:39Z</dcterms:created>
  <dcterms:modified xsi:type="dcterms:W3CDTF">2025-11-11T17:57:39Z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4C89F3DB4D775543FE50FF689E01384E_43</vt:lpwstr>
  </property>
</Properties>
</file>