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304" r:id="rId5"/>
    <p:sldId id="300" r:id="rId6"/>
    <p:sldId id="307" r:id="rId7"/>
    <p:sldId id="306" r:id="rId8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2" Type="http://schemas.openxmlformats.org/officeDocument/2006/relationships/tags" Target="tags/tag7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601085"/>
            <a:ext cx="9150350" cy="216662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天音麗娜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印記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印記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617220"/>
            <a:ext cx="9142730" cy="5053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把我像封蠟一樣裝進祢的心裡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祢的愛勝過死亡的陰雲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透過身體的每一個部分</a:t>
            </a: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我都能感到</a:t>
            </a:r>
            <a:endParaRPr lang="zh-CN" altLang="en-US" sz="46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祢那炙熱的火焰般呼吸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然後如同把蠟放在火焰上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我會得到祢聖名的印記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印記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617220"/>
            <a:ext cx="9142730" cy="5053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洪水永遠不能淹沒祢的愛意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不能削弱祢堅強的旨意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暴雨也</a:t>
            </a: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許會傾瀉而下</a:t>
            </a:r>
            <a:endParaRPr lang="zh-CN" altLang="en-US" sz="46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但是永遠不能讓火焰止息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在旺盛的烈火中我心變溫柔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去接受祢聖名的印記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印記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啦啦啦啦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接受聖名的印記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印記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眾水不能熄滅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大水不能淹沒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眾水不能熄滅愛的印記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印記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把我像封蠟一樣裝進祢的心裡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去接受聖名的印記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尾句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316</Words>
  <Application>WPS 演示</Application>
  <PresentationFormat/>
  <Paragraphs>88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詞曲：天音麗娜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27</cp:revision>
  <dcterms:created xsi:type="dcterms:W3CDTF">2023-04-13T07:18:00Z</dcterms:created>
  <dcterms:modified xsi:type="dcterms:W3CDTF">2024-12-10T08:57:09Z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