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304" r:id="rId5"/>
    <p:sldId id="300" r:id="rId6"/>
    <p:sldId id="307" r:id="rId7"/>
    <p:sldId id="306" r:id="rId8"/>
  </p:sldIdLst>
  <p:sldSz cx="9144000" cy="6858000" type="screen4x3"/>
  <p:notesSz cx="6858000" cy="9144000"/>
  <p:custDataLst>
    <p:tags r:id="rId12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presProps" Target="presProps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2" Type="http://schemas.openxmlformats.org/officeDocument/2006/relationships/tags" Target="tags/tag7.xml"/><Relationship Id="rId11" Type="http://schemas.openxmlformats.org/officeDocument/2006/relationships/tableStyles" Target="tableStyles.xml"/><Relationship Id="rId10" Type="http://schemas.openxmlformats.org/officeDocument/2006/relationships/viewProps" Target="viewProps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601085"/>
            <a:ext cx="9150350" cy="216662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活着为要荣耀祢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词</a:t>
            </a:r>
            <a:r>
              <a:rPr lang="zh-CN" sz="2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天音丽娜</a:t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印记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记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617220"/>
            <a:ext cx="9142730" cy="50539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把我像封蜡一样装进祢的心里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5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祢的爱胜过死亡的阴云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透过身体的每一个部分我都能感到</a:t>
            </a:r>
            <a:endParaRPr lang="zh-CN" altLang="en-US" sz="46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祢那炙热的火焰般呼吸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然后如同把蜡放在火焰上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我会得到祢圣名的印记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记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617220"/>
            <a:ext cx="9142730" cy="50539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洪水永远不能淹没祢的爱意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5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不能削弱祢坚强的旨意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暴雨也许会倾泻而下</a:t>
            </a:r>
            <a:endParaRPr lang="zh-CN" altLang="en-US" sz="46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但是永远不能让火焰止息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在旺盛的烈火中我心变温柔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去接受祢圣名的印记</a:t>
            </a:r>
            <a:endParaRPr lang="zh-CN" altLang="en-US" sz="46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记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311400"/>
            <a:ext cx="9142730" cy="27965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啦啦啦啦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接受圣名的印记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印记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311400"/>
            <a:ext cx="9142730" cy="27965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众水不能熄灭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大水不能淹沒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众水不能熄灭爱的印记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桥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印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记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311400"/>
            <a:ext cx="9142730" cy="27965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把我像封蜡一样装进祢的心里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去接受圣名的印记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尾句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316</Words>
  <Application>WPS 演示</Application>
  <PresentationFormat/>
  <Paragraphs>88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7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《活着为要荣耀祢》专辑  词、曲：天音丽娜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29</cp:revision>
  <dcterms:created xsi:type="dcterms:W3CDTF">2023-04-13T07:18:00Z</dcterms:created>
  <dcterms:modified xsi:type="dcterms:W3CDTF">2024-12-12T03:57:49Z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