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306" r:id="rId2"/>
    <p:sldId id="297" r:id="rId3"/>
    <p:sldId id="303" r:id="rId4"/>
    <p:sldId id="304" r:id="rId5"/>
    <p:sldId id="305" r:id="rId6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59" userDrawn="1">
          <p15:clr>
            <a:srgbClr val="A4A3A4"/>
          </p15:clr>
        </p15:guide>
        <p15:guide id="2" pos="2902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59"/>
        <p:guide pos="290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445" y="3645535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曲：白</a:t>
            </a:r>
            <a:r>
              <a:rPr lang="zh-CN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子</a:t>
            </a:r>
            <a: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altLang="en-US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詞：詩</a:t>
            </a: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篇 </a:t>
            </a: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113:1-4</a:t>
            </a: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0795" y="1196975"/>
            <a:ext cx="9135110" cy="109156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65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你們要讚美耶和華</a:t>
            </a:r>
            <a:endParaRPr lang="zh-CN" altLang="en-US" sz="65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0" y="2420620"/>
            <a:ext cx="9135745" cy="5835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2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PRAISE THE NAME OF THE LORD OUR GOD</a:t>
            </a:r>
          </a:p>
        </p:txBody>
      </p:sp>
      <p:sp>
        <p:nvSpPr>
          <p:cNvPr id="8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你們要讚美耶和華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066800"/>
            <a:ext cx="914400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你們要讚美耶和華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the name of the Lord our God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耶和華的僕人哪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Servants of the Lord, praise His name;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你們要讚美耶和華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the name of the Lord our God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讚美耶和華的名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All who serve Him, praise His name!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文本框 6"/>
          <p:cNvSpPr txBox="1"/>
          <p:nvPr/>
        </p:nvSpPr>
        <p:spPr>
          <a:xfrm>
            <a:off x="0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10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你們要讚美耶和華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066800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耶和華的名是應當稱頌的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Blessed be the name of Him Who reigns on high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從今時直到永遠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Now and forever praise His name;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耶和華的名是應當稱頌的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Blessed be the name of Him Who reigns on high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從今時直到永遠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Now and </a:t>
            </a:r>
            <a:r>
              <a:rPr lang="zh-CN" altLang="en-US" sz="3300" noProof="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evermore </a:t>
            </a:r>
            <a:r>
              <a:rPr lang="zh-CN" altLang="en-US" sz="3300" noProof="0" dirty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praise His name!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47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文本框 6"/>
          <p:cNvSpPr txBox="1"/>
          <p:nvPr/>
        </p:nvSpPr>
        <p:spPr>
          <a:xfrm>
            <a:off x="0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10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你們要讚美耶和華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524000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從日出之地到日落之處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From where the sun dawns to where the sun sets,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耶和華的名是應當讚美的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Let us sing unto the Lord new songs of praise;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（2</a:t>
            </a:r>
            <a:r>
              <a:rPr lang="en-US" alt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）</a:t>
            </a:r>
            <a:endParaRPr lang="zh-CN" sz="4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0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你們要讚美耶和華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066800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耶和華超乎萬民之上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High above all is the Lord our God,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祂的榮耀高過諸天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High above the heav'ns are His glorious name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 </a:t>
            </a: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en-US" alt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2</a:t>
            </a:r>
            <a:r>
              <a:rPr lang="en-US" alt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）</a:t>
            </a:r>
            <a:endParaRPr lang="zh-CN" sz="4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450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哈利路亞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Hallelujah! Hallelujah!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文本框 6"/>
          <p:cNvSpPr txBox="1"/>
          <p:nvPr/>
        </p:nvSpPr>
        <p:spPr>
          <a:xfrm>
            <a:off x="0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10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50</TotalTime>
  <Words>348</Words>
  <Application>WPS 演示</Application>
  <PresentationFormat>On-screen Show (4:3)</PresentationFormat>
  <Paragraphs>59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《聲合為一》專輯  曲：白子 詞：詩篇 113:1-4  English Lyrics: Steven Ngai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30</cp:revision>
  <dcterms:created xsi:type="dcterms:W3CDTF">2023-04-13T07:18:00Z</dcterms:created>
  <dcterms:modified xsi:type="dcterms:W3CDTF">2023-10-27T21:12:04Z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