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2"/>
    <p:sldId id="297" r:id="rId3"/>
    <p:sldId id="303" r:id="rId4"/>
    <p:sldId id="304" r:id="rId5"/>
    <p:sldId id="305" r:id="rId6"/>
  </p:sldIdLst>
  <p:sldSz cx="9144000" cy="6858000" type="screen4x3"/>
  <p:notesSz cx="6858000" cy="9144000"/>
  <p:custDataLst>
    <p:tags r:id="rId7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40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howGuides="1">
      <p:cViewPr varScale="1">
        <p:scale>
          <a:sx n="110" d="100"/>
          <a:sy n="110" d="100"/>
        </p:scale>
        <p:origin x="-174" y="-90"/>
      </p:cViewPr>
      <p:guideLst>
        <p:guide orient="horz" pos="2140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tags" Target="tags/tag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14605" y="3645535"/>
            <a:ext cx="9150350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35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曲：白</a:t>
            </a:r>
            <a:r>
              <a:rPr lang="zh-CN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子</a:t>
            </a: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altLang="en-US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詞：詩</a:t>
            </a: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篇</a:t>
            </a:r>
            <a:r>
              <a:rPr lang="zh-CN" sz="2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113:1-4</a:t>
            </a:r>
            <a:r>
              <a:rPr lang="zh-CN" sz="3000" kern="1200" baseline="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/>
            </a:r>
            <a:br>
              <a:rPr lang="zh-CN" sz="3000" kern="1200" baseline="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-5715" y="1556385"/>
            <a:ext cx="9142730" cy="173037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7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你們要讚美耶和華</a:t>
            </a:r>
          </a:p>
        </p:txBody>
      </p:sp>
      <p:sp>
        <p:nvSpPr>
          <p:cNvPr id="8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你們要讚美耶和華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35560" y="1104265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你們要讚美耶和華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耶和華的僕人哪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你們要讚美耶和華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讚美耶和華的名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10" name="文本框 6"/>
          <p:cNvSpPr txBox="1"/>
          <p:nvPr/>
        </p:nvSpPr>
        <p:spPr>
          <a:xfrm>
            <a:off x="0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你們要讚美耶和華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35560" y="1104265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耶和華的名是應當稱頌的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從今時直到永遠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耶和華的名是應當稱頌的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從今時直到永遠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10" name="文本框 6"/>
          <p:cNvSpPr txBox="1"/>
          <p:nvPr/>
        </p:nvSpPr>
        <p:spPr>
          <a:xfrm>
            <a:off x="0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你們要讚美耶和華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52400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從日出之地到日落之處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耶和華的名是應當讚美的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（2</a:t>
            </a:r>
            <a:r>
              <a:rPr lang="en-US" alt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）</a:t>
            </a:r>
            <a:endParaRPr lang="zh-CN" sz="4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10" name="文本框 6"/>
          <p:cNvSpPr txBox="1"/>
          <p:nvPr/>
        </p:nvSpPr>
        <p:spPr>
          <a:xfrm>
            <a:off x="0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你們要讚美耶和華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4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143000"/>
            <a:ext cx="9142730" cy="464883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耶和華超乎萬民之上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祂的榮耀高過諸天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en-US" alt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(</a:t>
            </a:r>
            <a:r>
              <a:rPr 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2</a:t>
            </a:r>
            <a:r>
              <a:rPr lang="en-US" alt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X</a:t>
            </a:r>
            <a:r>
              <a:rPr lang="zh-CN" sz="40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）</a:t>
            </a:r>
            <a:endParaRPr lang="zh-CN" sz="4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en-US" altLang="zh-CN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哈利路亞 哈利路亞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  <p:sp>
        <p:nvSpPr>
          <p:cNvPr id="10" name="文本框 6"/>
          <p:cNvSpPr txBox="1"/>
          <p:nvPr/>
        </p:nvSpPr>
        <p:spPr>
          <a:xfrm>
            <a:off x="0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</a:t>
            </a:r>
            <a:r>
              <a:rPr lang="zh-CN" altLang="en-US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副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歌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195</TotalTime>
  <Words>229</Words>
  <Application>WPS 演示</Application>
  <PresentationFormat>On-screen Show (4:3)</PresentationFormat>
  <Paragraphs>45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默认设计模板</vt:lpstr>
      <vt:lpstr>《聲合為一》專輯  曲：白子 詞：詩篇 113:1-4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26</cp:revision>
  <dcterms:created xsi:type="dcterms:W3CDTF">2023-04-13T07:18:00Z</dcterms:created>
  <dcterms:modified xsi:type="dcterms:W3CDTF">2023-10-27T21:03:01Z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