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ags/tag2.xml" ContentType="application/vnd.openxmlformats-officedocument.presentationml.tags+xml"/>
  <Default Extension="jpeg" ContentType="image/jpeg"/>
  <Override PartName="/ppt/tags/tag3.xml" ContentType="application/vnd.openxmlformats-officedocument.presentationml.tags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8"/>
  </p:notesMasterIdLst>
  <p:sldIdLst>
    <p:sldId id="313" r:id="rId2"/>
    <p:sldId id="298" r:id="rId3"/>
    <p:sldId id="309" r:id="rId4"/>
    <p:sldId id="306" r:id="rId5"/>
    <p:sldId id="310" r:id="rId6"/>
    <p:sldId id="314" r:id="rId7"/>
  </p:sldIdLst>
  <p:sldSz cx="9144000" cy="6858000" type="screen4x3"/>
  <p:notesSz cx="6858000" cy="9144000"/>
  <p:custDataLst>
    <p:tags r:id="rId9"/>
  </p:custDataLst>
  <p:defaultTextStyle>
    <a:defPPr>
      <a:defRPr lang="zh-CN"/>
    </a:defPPr>
    <a:lvl1pPr marL="0" lvl="0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206" userDrawn="1">
          <p15:clr>
            <a:srgbClr val="A4A3A4"/>
          </p15:clr>
        </p15:guide>
        <p15:guide id="2" pos="2879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 showGuides="1">
      <p:cViewPr varScale="1">
        <p:scale>
          <a:sx n="105" d="100"/>
          <a:sy n="105" d="100"/>
        </p:scale>
        <p:origin x="-90" y="-246"/>
      </p:cViewPr>
      <p:guideLst>
        <p:guide orient="horz" pos="2206"/>
        <p:guide pos="2879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tags" Target="tags/tag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pPr/>
              <a:t>2023/5/5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5293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 102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文本占位符 1026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1028" name="日期占位符 1027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400"/>
            </a:lvl1pPr>
          </a:lstStyle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1029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00"/>
            </a:lvl1pPr>
          </a:lstStyle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1030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400"/>
            </a:lvl1pPr>
          </a:lstStyle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marL="0" lvl="0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0" y="3350260"/>
            <a:ext cx="9150350" cy="3260090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lang="zh-CN" sz="35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《一粒麥子》專輯</a:t>
            </a:r>
            <a:br>
              <a:rPr lang="zh-CN" sz="35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</a:br>
            <a:r>
              <a:rPr lang="en-US" altLang="zh-CN" sz="18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+mn-ea"/>
              </a:rPr>
              <a:t/>
            </a:r>
            <a:br>
              <a:rPr lang="en-US" altLang="zh-CN" sz="18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+mn-ea"/>
              </a:rPr>
            </a:br>
            <a:r>
              <a:rPr lang="zh-CN" sz="35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詞曲：林婉容</a:t>
            </a:r>
            <a:br>
              <a:rPr lang="zh-CN" sz="35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</a:br>
            <a:r>
              <a:rPr lang="en-US" altLang="zh-CN" sz="18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汉仪铸字童年体简" panose="00020600040101010101" charset="-122"/>
              </a:rPr>
              <a:t/>
            </a:r>
            <a:br>
              <a:rPr lang="en-US" altLang="zh-CN" sz="18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汉仪铸字童年体简" panose="00020600040101010101" charset="-122"/>
              </a:rPr>
            </a:br>
            <a:r>
              <a:rPr lang="zh-CN" sz="25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汉仪铸字童年体简" panose="00020600040101010101" charset="-122"/>
              </a:rPr>
              <a:t>English Lyrics: Steven Ngai</a:t>
            </a:r>
            <a:br>
              <a:rPr lang="zh-CN" sz="25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汉仪铸字童年体简" panose="00020600040101010101" charset="-122"/>
              </a:rPr>
            </a:br>
            <a:r>
              <a:rPr lang="en-US" altLang="zh-CN" sz="18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汉仪铸字童年体简" panose="00020600040101010101" charset="-122"/>
              </a:rPr>
              <a:t/>
            </a:r>
            <a:br>
              <a:rPr lang="en-US" altLang="zh-CN" sz="18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汉仪铸字童年体简" panose="00020600040101010101" charset="-122"/>
              </a:rPr>
            </a:br>
            <a:r>
              <a:rPr lang="zh-CN" sz="2450"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CCLI#</a:t>
            </a:r>
            <a:r>
              <a:rPr sz="2450"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7</a:t>
            </a:r>
            <a:r>
              <a:rPr sz="2450">
                <a:latin typeface="DFKai-SB" panose="03000509000000000000" charset="-120"/>
                <a:ea typeface="DFKai-SB" panose="03000509000000000000" charset="-120"/>
                <a:sym typeface="+mn-ea"/>
              </a:rPr>
              <a:t>021928</a:t>
            </a:r>
            <a:r>
              <a:rPr lang="zh-CN" sz="245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汉仪铸字童年体简" panose="00020600040101010101" charset="-122"/>
              </a:rPr>
              <a:t/>
            </a:r>
            <a:br>
              <a:rPr lang="zh-CN" sz="245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汉仪铸字童年体简" panose="00020600040101010101" charset="-122"/>
              </a:rPr>
            </a:br>
            <a:r>
              <a:rPr lang="zh-CN" sz="35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/>
            </a:r>
            <a:br>
              <a:rPr lang="zh-CN" sz="35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</a:br>
            <a:endParaRPr lang="zh-CN" sz="3500" kern="1200" baseline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8890" y="6421120"/>
            <a:ext cx="9137015" cy="436880"/>
          </a:xfrm>
        </p:spPr>
        <p:txBody>
          <a:bodyPr/>
          <a:lstStyle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altLang="en-US" sz="2300" kern="1200" baseline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cs typeface="楷体" panose="02010609060101010101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0795" y="723900"/>
            <a:ext cx="9135110" cy="147320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/>
            <a:r>
              <a:rPr lang="zh-CN" sz="650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一路靠著祂</a:t>
            </a:r>
          </a:p>
          <a:p>
            <a:pPr algn="ctr"/>
            <a:r>
              <a:rPr lang="en-US" altLang="zh-CN" sz="400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(耶穌祢的名)</a:t>
            </a:r>
            <a:endParaRPr lang="zh-CN" altLang="en-US" sz="65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0" y="2416175"/>
            <a:ext cx="9135745" cy="69088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 defTabSz="914400">
              <a:buClrTx/>
              <a:buSzTx/>
              <a:buFontTx/>
            </a:pPr>
            <a:r>
              <a:rPr lang="zh-CN" sz="34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WHERE HE LEADS I'LL RUN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/>
            </a: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-5715" y="6421120"/>
            <a:ext cx="9117965" cy="436880"/>
          </a:xfrm>
        </p:spPr>
        <p:txBody>
          <a:bodyPr/>
          <a:lstStyle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sz="2300" kern="1200" baseline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270500" y="6412865"/>
            <a:ext cx="38944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一路靠著祂</a:t>
            </a:r>
            <a:r>
              <a:rPr lang="en-US" alt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1</a:t>
            </a:r>
            <a:r>
              <a:rPr 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5</a:t>
            </a: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-5715" y="836295"/>
            <a:ext cx="9154795" cy="4834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47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耶穌祢的名如同香膏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33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Lord, how rich Your name,</a:t>
            </a:r>
            <a:r>
              <a:rPr lang="en-US" altLang="zh-CN" sz="33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 a</a:t>
            </a:r>
            <a:r>
              <a:rPr lang="zh-CN" altLang="en-US" sz="33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s though it came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30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 </a:t>
            </a:r>
            <a:endParaRPr lang="zh-CN" sz="300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47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從玉瓶倒出來</a:t>
            </a:r>
            <a:endParaRPr lang="zh-CN" sz="500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33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From perfume's outpouring!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endParaRPr lang="zh-CN" altLang="en-US" sz="3000" noProof="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47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祢如火眼睛</a:t>
            </a:r>
            <a:endParaRPr lang="zh-CN" sz="500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33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Lord, with eyes like flame,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endParaRPr lang="zh-CN" altLang="en-US" sz="3000" noProof="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47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融化我</a:t>
            </a:r>
            <a:r>
              <a:rPr lang="zh-CN" sz="4700" dirty="0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心</a:t>
            </a:r>
            <a:r>
              <a:rPr lang="en-US" altLang="zh-CN" sz="4700" dirty="0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r>
              <a:rPr lang="zh-CN" sz="4700" dirty="0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焚</a:t>
            </a:r>
            <a:r>
              <a:rPr lang="zh-CN" sz="47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燒我靈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33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Set hearts ablaze,</a:t>
            </a:r>
            <a:r>
              <a:rPr lang="en-US" altLang="zh-CN" sz="33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 s</a:t>
            </a:r>
            <a:r>
              <a:rPr lang="zh-CN" altLang="en-US" sz="33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et my soul on fire!</a:t>
            </a:r>
            <a:endParaRPr lang="zh-CN" sz="500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6465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[新</a:t>
            </a:r>
            <a:r>
              <a:rPr lang="zh-CN" sz="2300" dirty="0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婦]</a:t>
            </a:r>
            <a:endParaRPr lang="zh-CN" sz="230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/>
            </a: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-5715" y="6421120"/>
            <a:ext cx="9117965" cy="436880"/>
          </a:xfrm>
        </p:spPr>
        <p:txBody>
          <a:bodyPr/>
          <a:lstStyle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sz="2300" kern="1200" baseline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270500" y="6412865"/>
            <a:ext cx="38944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一路靠著祂</a:t>
            </a:r>
            <a:r>
              <a:rPr lang="en-US" alt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2</a:t>
            </a:r>
            <a:r>
              <a:rPr 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5</a:t>
            </a: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-5715" y="836295"/>
            <a:ext cx="9154795" cy="4834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47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冬天已過去 春天來臨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33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Look, the winter's past,</a:t>
            </a:r>
            <a:r>
              <a:rPr lang="en-US" altLang="zh-CN" sz="33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 s</a:t>
            </a:r>
            <a:r>
              <a:rPr lang="zh-CN" altLang="en-US" sz="33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pring's here at last;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endParaRPr lang="zh-CN" altLang="en-US" sz="3000" noProof="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47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百花開鳥爭鳴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33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There are blooms and singing!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endParaRPr lang="zh-CN" altLang="en-US" sz="3000" noProof="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sz="47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祢聲聲呼喚 步步牽引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33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More each time You call</a:t>
            </a:r>
            <a:r>
              <a:rPr lang="zh-CN" altLang="en-US" sz="3300" noProof="0" dirty="0" smtClean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, to </a:t>
            </a:r>
            <a:r>
              <a:rPr lang="zh-CN" altLang="en-US" sz="33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You I'm drawn;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endParaRPr lang="zh-CN" altLang="en-US" sz="3000" noProof="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sz="47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我心跟隨祢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33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I will run with You!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6465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[新</a:t>
            </a:r>
            <a:r>
              <a:rPr lang="zh-CN" sz="2300" dirty="0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婦]</a:t>
            </a:r>
            <a:endParaRPr lang="zh-CN" sz="230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/>
            </a: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-5715" y="6421120"/>
            <a:ext cx="9117965" cy="436880"/>
          </a:xfrm>
        </p:spPr>
        <p:txBody>
          <a:bodyPr/>
          <a:lstStyle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sz="2300" kern="1200" baseline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270500" y="6412865"/>
            <a:ext cx="38944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一路靠著祂</a:t>
            </a:r>
            <a:r>
              <a:rPr lang="en-US" alt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3</a:t>
            </a:r>
            <a:r>
              <a:rPr 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5</a:t>
            </a: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0" y="476885"/>
            <a:ext cx="9144000" cy="4834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47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看 她美麗如月亮 皎潔如太陽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3200" noProof="0" dirty="0" smtClean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She</a:t>
            </a:r>
            <a:r>
              <a:rPr lang="zh-CN" altLang="en-US" sz="3200" noProof="0" dirty="0" smtClean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 ha</a:t>
            </a:r>
            <a:r>
              <a:rPr lang="en-US" altLang="zh-CN" sz="3200" noProof="0" dirty="0" smtClean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s</a:t>
            </a:r>
            <a:r>
              <a:rPr lang="zh-CN" altLang="en-US" sz="3200" noProof="0" dirty="0" smtClean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 </a:t>
            </a:r>
            <a:r>
              <a:rPr lang="zh-CN" altLang="en-US" sz="32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beauty like the moon,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32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Brightness like the sun,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endParaRPr lang="zh-CN" altLang="en-US" sz="3000" noProof="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47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威武如展開旌旗的軍隊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33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And strength like an army with banners! 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endParaRPr lang="zh-CN" altLang="en-US" sz="3000" noProof="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47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看 她從曠野上來</a:t>
            </a:r>
            <a:r>
              <a:rPr lang="zh-CN" sz="50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33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Up from wilderness </a:t>
            </a:r>
            <a:r>
              <a:rPr lang="en-US" altLang="zh-CN" sz="3300" noProof="0" dirty="0" smtClean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she’s</a:t>
            </a:r>
            <a:r>
              <a:rPr lang="zh-CN" altLang="en-US" sz="3300" noProof="0" dirty="0" smtClean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 </a:t>
            </a:r>
            <a:r>
              <a:rPr lang="zh-CN" altLang="en-US" sz="33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come,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endParaRPr lang="zh-CN" altLang="en-US" sz="3000" noProof="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47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一路靠著祂 她的良人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33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Where He leads </a:t>
            </a:r>
            <a:r>
              <a:rPr lang="en-US" altLang="zh-CN" sz="3300" noProof="0" dirty="0" smtClean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she</a:t>
            </a:r>
            <a:r>
              <a:rPr lang="zh-CN" altLang="en-US" sz="3300" noProof="0" dirty="0" smtClean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'll </a:t>
            </a:r>
            <a:r>
              <a:rPr lang="zh-CN" altLang="en-US" sz="33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run,</a:t>
            </a:r>
            <a:r>
              <a:rPr lang="en-US" altLang="zh-CN" sz="33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 t</a:t>
            </a:r>
            <a:r>
              <a:rPr lang="zh-CN" altLang="en-US" sz="33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o Him, </a:t>
            </a:r>
            <a:r>
              <a:rPr lang="en-US" altLang="zh-CN" sz="3300" noProof="0" dirty="0" smtClean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he</a:t>
            </a:r>
            <a:r>
              <a:rPr lang="zh-CN" altLang="en-US" sz="3300" noProof="0" dirty="0" smtClean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r </a:t>
            </a:r>
            <a:r>
              <a:rPr lang="zh-CN" altLang="en-US" sz="33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love.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6465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[友</a:t>
            </a:r>
            <a:r>
              <a:rPr lang="zh-CN" sz="2300" dirty="0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人]</a:t>
            </a:r>
            <a:endParaRPr lang="zh-CN" sz="230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/>
            </a: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-5715" y="6421120"/>
            <a:ext cx="9117965" cy="436880"/>
          </a:xfrm>
        </p:spPr>
        <p:txBody>
          <a:bodyPr/>
          <a:lstStyle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sz="2300" kern="1200" baseline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270500" y="6412865"/>
            <a:ext cx="38944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一路靠著祂</a:t>
            </a:r>
            <a:r>
              <a:rPr lang="en-US" alt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4</a:t>
            </a:r>
            <a:r>
              <a:rPr 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5</a:t>
            </a: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0" y="476885"/>
            <a:ext cx="9144000" cy="4834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47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看 我美麗如月亮 皎潔如太陽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33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I have beauty like the moon,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33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Brightness like the sun,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endParaRPr lang="zh-CN" altLang="en-US" sz="3000" noProof="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47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威武如展開旌旗的軍隊</a:t>
            </a:r>
            <a:endParaRPr lang="zh-CN" sz="500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33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And strength like an army with banners!</a:t>
            </a:r>
            <a:r>
              <a:rPr lang="zh-CN" sz="33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endParaRPr lang="zh-CN" altLang="en-US" sz="3000" noProof="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47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看 </a:t>
            </a:r>
            <a:r>
              <a:rPr lang="en-US" altLang="zh-CN" sz="4700" dirty="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我</a:t>
            </a:r>
            <a:r>
              <a:rPr lang="zh-CN" sz="47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從曠野上來</a:t>
            </a:r>
            <a:r>
              <a:rPr lang="zh-CN" sz="50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33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Up from wilderness I've come,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endParaRPr lang="zh-CN" altLang="en-US" sz="3000" noProof="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47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一路靠著祂 </a:t>
            </a:r>
            <a:r>
              <a:rPr lang="en-US" altLang="zh-CN" sz="47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我</a:t>
            </a:r>
            <a:r>
              <a:rPr lang="zh-CN" sz="47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的良人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33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Where He leads </a:t>
            </a:r>
            <a:r>
              <a:rPr lang="zh-CN" altLang="en-US" sz="3300" noProof="0" dirty="0" smtClean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I‘ll </a:t>
            </a:r>
            <a:r>
              <a:rPr lang="zh-CN" altLang="en-US" sz="33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run</a:t>
            </a:r>
            <a:r>
              <a:rPr lang="zh-CN" altLang="en-US" sz="3300" noProof="0" dirty="0" smtClean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, </a:t>
            </a:r>
            <a:r>
              <a:rPr lang="en-US" altLang="zh-CN" sz="3300" noProof="0" dirty="0" smtClean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t</a:t>
            </a:r>
            <a:r>
              <a:rPr lang="zh-CN" altLang="en-US" sz="33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o Him, my love.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6465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[新</a:t>
            </a:r>
            <a:r>
              <a:rPr lang="zh-CN" sz="2300" dirty="0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婦]</a:t>
            </a:r>
            <a:endParaRPr lang="zh-CN" sz="230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/>
            </a: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-5715" y="6421120"/>
            <a:ext cx="9117965" cy="436880"/>
          </a:xfrm>
        </p:spPr>
        <p:txBody>
          <a:bodyPr/>
          <a:lstStyle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sz="2300" kern="1200" baseline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270500" y="6412865"/>
            <a:ext cx="38944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一路靠著祂</a:t>
            </a:r>
            <a:r>
              <a:rPr lang="en-US" alt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5</a:t>
            </a:r>
            <a:r>
              <a:rPr 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5</a:t>
            </a: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0" y="476885"/>
            <a:ext cx="9144000" cy="4834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47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看 </a:t>
            </a:r>
            <a:r>
              <a:rPr lang="zh-CN" sz="4700" dirty="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妳</a:t>
            </a:r>
            <a:r>
              <a:rPr lang="zh-CN" sz="47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美麗如月亮 皎潔如太陽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32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You have beauty like the moon,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32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Brightness like the sun,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endParaRPr lang="zh-CN" altLang="en-US" sz="3000" noProof="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47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威武如展開旌旗的軍隊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33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And strength like an army with banners! 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endParaRPr lang="zh-CN" altLang="en-US" sz="3000" noProof="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47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看 </a:t>
            </a:r>
            <a:r>
              <a:rPr lang="zh-CN" sz="4700" dirty="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妳</a:t>
            </a:r>
            <a:r>
              <a:rPr lang="zh-CN" sz="47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從曠野上來</a:t>
            </a:r>
            <a:r>
              <a:rPr lang="zh-CN" sz="50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33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Up from wilderness you've come,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endParaRPr lang="zh-CN" altLang="en-US" sz="3000" noProof="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47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一路靠著祂 </a:t>
            </a:r>
            <a:r>
              <a:rPr lang="zh-CN" sz="4700" dirty="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妳</a:t>
            </a:r>
            <a:r>
              <a:rPr lang="zh-CN" sz="47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的良人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33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Where He leads you'll run,</a:t>
            </a:r>
            <a:r>
              <a:rPr lang="en-US" altLang="zh-CN" sz="33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 t</a:t>
            </a:r>
            <a:r>
              <a:rPr lang="zh-CN" altLang="en-US" sz="33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o Him, your love.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6465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[友</a:t>
            </a:r>
            <a:r>
              <a:rPr lang="zh-CN" sz="2300" dirty="0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人]</a:t>
            </a:r>
            <a:endParaRPr lang="zh-CN" sz="230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MMONDATA" val="eyJoZGlkIjoiMDNlNzZiMzVlYTBmYzFkNWUyMDM3OWU1YWEwMTU2NDAifQ=="/>
  <p:tag name="KSO_WPP_MARK_KEY" val="52b76ddc-5ba2-4000-87ac-bf3774566625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heme/theme1.xml><?xml version="1.0" encoding="utf-8"?>
<a:theme xmlns:a="http://schemas.openxmlformats.org/drawingml/2006/main" name="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9EDEE"/>
        </a:accent5>
        <a:accent6>
          <a:srgbClr val="2D2D8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476</Words>
  <Application>WPS 演示</Application>
  <PresentationFormat>On-screen Show (4:3)</PresentationFormat>
  <Paragraphs>83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默认设计模板</vt:lpstr>
      <vt:lpstr>《一粒麥子》專輯  詞曲：林婉容  English Lyrics: Steven Ngai  CCLI#7021928  </vt:lpstr>
      <vt:lpstr>   </vt:lpstr>
      <vt:lpstr>   </vt:lpstr>
      <vt:lpstr>   </vt:lpstr>
      <vt:lpstr>   </vt:lpstr>
      <vt:lpstr> 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_x000b_  </dc:title>
  <dc:creator>Administrator</dc:creator>
  <cp:lastModifiedBy>Wendy Liu</cp:lastModifiedBy>
  <cp:revision>40</cp:revision>
  <dcterms:created xsi:type="dcterms:W3CDTF">2023-04-13T07:18:00Z</dcterms:created>
  <dcterms:modified xsi:type="dcterms:W3CDTF">2023-05-05T23:00:17Z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2052-11.1.0.14036</vt:lpwstr>
  </property>
  <property fmtid="{D5CDD505-2E9C-101B-9397-08002B2CF9AE}" pid="3" name="ICV">
    <vt:lpwstr>FC17D9D53E2446AFAA3B231C385A6FFD_12</vt:lpwstr>
  </property>
</Properties>
</file>