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79" r:id="rId2"/>
    <p:sldId id="277" r:id="rId3"/>
    <p:sldId id="285" r:id="rId4"/>
    <p:sldId id="283" r:id="rId5"/>
    <p:sldId id="289" r:id="rId6"/>
    <p:sldId id="278" r:id="rId7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《祢與我同在》專輯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詞曲：沙崙多加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唱</a:t>
            </a:r>
            <a:r>
              <a:rPr lang="zh-CN" sz="8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響</a:t>
            </a:r>
            <a:r>
              <a:rPr lang="zh-CN" altLang="en-US" sz="8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錫</a:t>
            </a:r>
            <a:r>
              <a:rPr lang="zh-CN" sz="8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安</a:t>
            </a:r>
            <a:endParaRPr lang="zh-CN" sz="8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7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唱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響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錫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安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一路走著唱著 沿著絲綢之路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來到錫安大道上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秦國美麗童女 個個裝飾整齊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向著錫安城歌唱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唱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響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錫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安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錫安城啊 大君王的城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神的約櫃在這地方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妳的秦國贖民 必要歡喜歸回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迎見大君王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[前副歌]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唱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響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錫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安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9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讓我們唱響錫安城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9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讓讚美聲迴盪</a:t>
            </a:r>
            <a:endParaRPr lang="zh-CN" sz="48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憂愁嘆息都逃避 喜樂替憂傷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9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讓我們相約錫安城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9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金色耶路撒冷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尋找千年的約定 擁抱祢愛情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唱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響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錫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安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9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讓我們唱響錫安城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9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讓讚美聲迴盪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華人要進入命定 穿聖潔的衣裳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9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讓我們相約錫安城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9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金色耶路撒冷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帶上祝福和禮物 向神揚聲唱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0785" y="6412865"/>
            <a:ext cx="28841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/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唱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響</a:t>
            </a: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錫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安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2636520"/>
            <a:ext cx="9149080" cy="343725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來………</a:t>
            </a: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77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500" kern="1200" baseline="0" dirty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287</Words>
  <Application>WPS 演示</Application>
  <PresentationFormat>On-screen Show (4:3)</PresentationFormat>
  <Paragraphs>53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《祢與我同在》專輯  詞曲：沙崙多加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32</cp:revision>
  <dcterms:created xsi:type="dcterms:W3CDTF">2023-04-13T07:18:00Z</dcterms:created>
  <dcterms:modified xsi:type="dcterms:W3CDTF">2023-10-28T03:23:40Z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