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86" r:id="rId3"/>
    <p:sldId id="269" r:id="rId4"/>
    <p:sldId id="283" r:id="rId6"/>
    <p:sldId id="277" r:id="rId7"/>
    <p:sldId id="284" r:id="rId8"/>
  </p:sldIdLst>
  <p:sldSz cx="9144000" cy="6858000" type="screen4x3"/>
  <p:notesSz cx="6858000" cy="9144000"/>
  <p:custDataLst>
    <p:tags r:id="rId1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8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83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presProps" Target="presProps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2" Type="http://schemas.openxmlformats.org/officeDocument/2006/relationships/tags" Target="tags/tag6.xml"/><Relationship Id="rId11" Type="http://schemas.openxmlformats.org/officeDocument/2006/relationships/tableStyles" Target="tableStyles.xml"/><Relationship Id="rId10" Type="http://schemas.openxmlformats.org/officeDocument/2006/relationships/viewProps" Target="view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2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蘇春曉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都將過去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THEY ARE BUT FLEETING</a:t>
            </a:r>
            <a:endParaRPr lang="zh-CN" sz="3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005320" y="6412865"/>
            <a:ext cx="215963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都將過去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5486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一切黑暗 都將過去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Darkness and sin are but fleeting;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不再懼怕 穿越死亡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Have no more fear of the grave.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這個世界 都將過去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of this world is but fleeting; 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但神的國度 將到永遠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God's holy kingdom is here to stay!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017385" y="6412865"/>
            <a:ext cx="21475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都將過去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47625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一切痛苦 都將過去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Suffering and pain are but fleeting;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平靜安寧 因有盼望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Promise and peace will prevail.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災難禍患 都將過去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Evil and plague are but fleeting;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但主的話語 永不更改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word of God, won't pass away!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917690" y="6412865"/>
            <a:ext cx="224726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都將過去</a:t>
            </a:r>
            <a:r>
              <a:rPr lang="en-US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3/4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5486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唯有真理能使我自由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Knowing the truth has set me free;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持守在主的道路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the Lord's path will I keep.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榮耀救主是我的全部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Jesus means more than the world to me;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我們就是祢的國度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 praise Him eternally!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[前副歌]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026275" y="6412865"/>
            <a:ext cx="21386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都將過去</a:t>
            </a:r>
            <a:r>
              <a:rPr lang="en-US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4/4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6203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我們唱得勝的歌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Hallelujah, our God, He reigns victorious!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天國已為我預備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Hallelujah, He's readied heaven for us!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頌讚的歌永不停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Hallelujah, we sing Him praises glorious!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耶穌是我們的主 我們的主</a:t>
            </a:r>
            <a:endParaRPr lang="zh-CN" sz="5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Jesus is Lord over all! Lord over all!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872</Words>
  <Application>WPS 演示</Application>
  <PresentationFormat/>
  <Paragraphs>88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7" baseType="lpstr">
      <vt:lpstr>Arial</vt:lpstr>
      <vt:lpstr>宋体</vt:lpstr>
      <vt:lpstr>Wingdings</vt:lpstr>
      <vt:lpstr>DFKai-SB</vt:lpstr>
      <vt:lpstr>汉仪铸字童年体简</vt:lpstr>
      <vt:lpstr>华文隶书</vt:lpstr>
      <vt:lpstr>Calibri</vt:lpstr>
      <vt:lpstr>GungsuhChe</vt:lpstr>
      <vt:lpstr>楷体</vt:lpstr>
      <vt:lpstr>微软雅黑</vt:lpstr>
      <vt:lpstr>Arial Unicode MS</vt:lpstr>
      <vt:lpstr>默认设计模板</vt:lpstr>
      <vt:lpstr>《施行拯救》專輯  詞曲：蘇春曉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21</cp:revision>
  <dcterms:created xsi:type="dcterms:W3CDTF">2023-04-13T07:18:00Z</dcterms:created>
  <dcterms:modified xsi:type="dcterms:W3CDTF">2023-04-21T09:26:04Z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