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273" r:id="rId2"/>
    <p:sldId id="278" r:id="rId3"/>
    <p:sldId id="279" r:id="rId4"/>
    <p:sldId id="280" r:id="rId5"/>
  </p:sldIdLst>
  <p:sldSz cx="9144000" cy="6858000" type="screen4x3"/>
  <p:notesSz cx="6858000" cy="9144000"/>
  <p:custDataLst>
    <p:tags r:id="rId7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2879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6" d="100"/>
          <a:sy n="106" d="100"/>
        </p:scale>
        <p:origin x="-78" y="-180"/>
      </p:cViewPr>
      <p:guideLst>
        <p:guide orient="horz" pos="2160"/>
        <p:guide pos="287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2023/4/21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8890" y="3488690"/>
            <a:ext cx="9150350" cy="289306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《施行拯救》專輯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詞曲：劉安淑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 b="1">
                <a:solidFill>
                  <a:schemeClr val="bg1"/>
                </a:solidFill>
                <a:effectLst>
                  <a:glow rad="101600">
                    <a:schemeClr val="accent1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b="1">
                <a:solidFill>
                  <a:schemeClr val="bg1"/>
                </a:solidFill>
                <a:effectLst>
                  <a:glow rad="101600">
                    <a:schemeClr val="accent1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b="1" kern="1200" baseline="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8890" y="836295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那日花會開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420620"/>
            <a:ext cx="9135745" cy="6140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4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GENTLE WIND, TAKE FLIGHT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517005" y="6412865"/>
            <a:ext cx="264795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那日花會開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54864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我何等需要有祢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How deep my need for You!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3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在我的生命裡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How I need You in my life!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北風啊興起 南風啊吹來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North wind, awake</a:t>
            </a:r>
            <a:r>
              <a:rPr lang="zh-CN" altLang="en-US" sz="3600" noProof="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, </a:t>
            </a:r>
            <a:r>
              <a:rPr lang="en-US" altLang="zh-CN" sz="3600" noProof="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</a:t>
            </a:r>
            <a:r>
              <a:rPr lang="zh-CN" altLang="en-US" sz="3600" noProof="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outh </a:t>
            </a: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wind, arise;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吹在我的園內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Come in this garden of mine.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4135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348095" y="6412865"/>
            <a:ext cx="281686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那日花會開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54864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那日花會開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Gentle wind, take flight: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3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南風吹進來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Flow'rs are open wide;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使其的香氣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Let their fragrance blow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散發出來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Through the countryside!</a:t>
            </a:r>
            <a:endParaRPr lang="en-US" altLang="zh-CN" sz="50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095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02680" y="6412865"/>
            <a:ext cx="29622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那日花會開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6203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天門要打開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Glory from on high,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榮耀降下來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Heaven open wide;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榮光照進來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Make Your light shine forth,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黑夜不再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Drive away the night.</a:t>
            </a:r>
            <a:endParaRPr lang="zh-CN" altLang="en-US" sz="4000" noProof="0" dirty="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39065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71d924cb-2ee0-437c-a435-79438b6a3ab2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217</Words>
  <Application>WPS 演示</Application>
  <PresentationFormat>On-screen Show (4:3)</PresentationFormat>
  <Paragraphs>49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默认设计模板</vt:lpstr>
      <vt:lpstr>《施行拯救》專輯  詞曲：劉安淑  English Lyrics: Steven Ngai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24</cp:revision>
  <dcterms:created xsi:type="dcterms:W3CDTF">2023-04-13T07:18:00Z</dcterms:created>
  <dcterms:modified xsi:type="dcterms:W3CDTF">2023-04-21T17:08:18Z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