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5" r:id="rId3"/>
    <p:sldId id="276" r:id="rId4"/>
    <p:sldId id="279" r:id="rId5"/>
    <p:sldId id="280" r:id="rId6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8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8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0" Type="http://schemas.openxmlformats.org/officeDocument/2006/relationships/tags" Target="tags/tag6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985" y="342900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985" y="6429375"/>
            <a:ext cx="91497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6985" y="1196340"/>
            <a:ext cx="9135110" cy="116840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7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</a:t>
            </a:r>
            <a:r>
              <a:rPr lang="zh-CN" sz="7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的名在全地何其美</a:t>
            </a:r>
            <a:endParaRPr lang="zh-CN" altLang="en-US" sz="7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>
            <p:custDataLst>
              <p:tags r:id="rId3"/>
            </p:custDataLst>
          </p:nvPr>
        </p:nvSpPr>
        <p:spPr>
          <a:xfrm>
            <a:off x="6350" y="2502535"/>
            <a:ext cx="9150350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/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HOW MAJESTIC IS YOUR NAME</a:t>
            </a:r>
            <a:endParaRPr lang="zh-CN" sz="3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49080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528310" y="6412865"/>
            <a:ext cx="36366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9086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我的主 祢的名在全地何其美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55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Oh Lord, You have set splendor in the heavens;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altLang="en-US" sz="5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祢將祢的榮耀彰顯於天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majestic in the earth is Your name!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endParaRPr lang="zh-CN" altLang="en-US" sz="5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4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(x2)</a:t>
            </a:r>
            <a:endParaRPr lang="zh-CN" altLang="en-US" sz="40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023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49080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528310" y="6412865"/>
            <a:ext cx="36366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270" y="4044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祢比世上的人更美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are fairer than sons of men,</a:t>
            </a:r>
            <a:r>
              <a:rPr lang="zh-CN" altLang="en-US" sz="5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8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在祢嘴裡有恩惠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Your lips pour forth such grace;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8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祢比世上的人更美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are fairer than sons of men,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28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我心不住讚美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my heart sings Your praise!</a:t>
            </a:r>
            <a:endParaRPr lang="zh-CN" altLang="en-US" sz="40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023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49080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528310" y="6412865"/>
            <a:ext cx="36366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祢的名在全地何其美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204720"/>
            <a:ext cx="9142730" cy="33350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祢配得 配得讚美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deserve all of our praise</a:t>
            </a:r>
            <a:r>
              <a:rPr lang="zh-CN" altLang="en-US" sz="5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38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(x4)</a:t>
            </a:r>
            <a:endParaRPr lang="zh-CN" altLang="en-US" sz="38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023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BEAUTIFY_FLAG" val="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476</Words>
  <Application>WPS 演示</Application>
  <PresentationFormat/>
  <Paragraphs>57</Paragraphs>
  <Slides>4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汉仪铸字童年体简</vt:lpstr>
      <vt:lpstr>楷体</vt:lpstr>
      <vt:lpstr>华文隶书</vt:lpstr>
      <vt:lpstr>Calibri</vt:lpstr>
      <vt:lpstr>GungsuhChe</vt:lpstr>
      <vt:lpstr>微软雅黑</vt:lpstr>
      <vt:lpstr>Arial Unicode MS</vt:lpstr>
      <vt:lpstr>默认设计模板</vt:lpstr>
      <vt:lpstr>《施行拯救》專輯  詞曲：劉安淑  English Lyrics: Steven Ngai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20</cp:revision>
  <dcterms:created xsi:type="dcterms:W3CDTF">2023-04-13T07:18:00Z</dcterms:created>
  <dcterms:modified xsi:type="dcterms:W3CDTF">2023-04-21T10:15:20Z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