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273" r:id="rId2"/>
    <p:sldId id="278" r:id="rId3"/>
    <p:sldId id="279" r:id="rId4"/>
    <p:sldId id="280" r:id="rId5"/>
    <p:sldId id="281" r:id="rId6"/>
    <p:sldId id="282" r:id="rId7"/>
  </p:sldIdLst>
  <p:sldSz cx="9144000" cy="6858000" type="screen4x3"/>
  <p:notesSz cx="6858000" cy="9144000"/>
  <p:custDataLst>
    <p:tags r:id="rId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8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6" d="100"/>
          <a:sy n="106" d="100"/>
        </p:scale>
        <p:origin x="-78" y="-180"/>
      </p:cViewPr>
      <p:guideLst>
        <p:guide orient="horz" pos="2160"/>
        <p:guide pos="288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2023/4/21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Relationship Id="rId4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5240" y="2853055"/>
            <a:ext cx="9150350" cy="42735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</a:t>
            </a:r>
            <a:r>
              <a:rPr lang="en-US" alt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拯救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》專輯</a:t>
            </a:r>
            <a:r>
              <a:rPr 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</a:t>
            </a:r>
            <a:r>
              <a:rPr lang="en-US" alt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:楊航</a:t>
            </a:r>
            <a:br>
              <a:rPr lang="en-US" alt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詞：楊航、劉安淑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69278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祂坐著為王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8255" y="2060575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AND HE REIGNS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4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96660" y="6412865"/>
            <a:ext cx="286829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祂坐著為王</a:t>
            </a:r>
            <a:r>
              <a:rPr 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76454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8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在神的愛裡 無需有恐懼</a:t>
            </a:r>
            <a:endParaRPr lang="zh-CN" sz="5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For those who are in Christ</a:t>
            </a:r>
            <a:r>
              <a:rPr lang="zh-CN" altLang="en-US" sz="33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 </a:t>
            </a:r>
            <a:r>
              <a:rPr lang="en-US" altLang="zh-CN" sz="33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</a:t>
            </a:r>
            <a:r>
              <a:rPr lang="zh-CN" altLang="en-US" sz="33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here's </a:t>
            </a:r>
            <a:r>
              <a:rPr lang="zh-CN" altLang="en-US" sz="33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nothing to fear,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9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因這一切都會過去</a:t>
            </a:r>
            <a:endParaRPr lang="zh-CN" sz="48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4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For the world will pass away;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在神的愛裡 無需有驚慌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4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For those who are in Christ,</a:t>
            </a:r>
            <a:r>
              <a:rPr lang="en-US" altLang="zh-CN" sz="34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en-US" altLang="zh-CN" sz="34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</a:t>
            </a:r>
            <a:r>
              <a:rPr lang="zh-CN" altLang="en-US" sz="34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</a:t>
            </a:r>
            <a:r>
              <a:rPr lang="zh-CN" altLang="en-US" sz="34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 be not afraid,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因有耶穌 祂坐著為王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4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For the Lord sits enthroned and He reigns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95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祂坐著為王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76454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惡者在這世界</a:t>
            </a:r>
            <a:r>
              <a:rPr lang="en-US" alt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妄圖要作王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牠四處游蕩 毀壞和偷盜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而我主耶穌 是聖子羔羊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25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得勝在十架 祂坐著為王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耶穌寶血裡 聖潔的新衣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25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污穢和罪咎 都毫無蹤跡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[説唱]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祂坐著為王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1155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聖靈要澆灌 留屬天印記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神子顯現滅一切詭計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那殺身體的 不能毀壞我的靈魂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我或生或死 都是基督的人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[説唱]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祂坐著為王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692785"/>
            <a:ext cx="9142730" cy="549592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若非上帝的允許和完全的美意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我一絲頭髮都不會落地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至高者隱秘處 全能者蔭下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白日的箭 黑夜的驚駭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25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剛強壯膽 站立著觀看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25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全能者為我爭戰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[説唱]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祂坐著為王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2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千萬人撲倒在我的旁邊</a:t>
            </a:r>
          </a:p>
          <a:p>
            <a:pPr algn="ctr"/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有千萬人看著他們喪膽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至於我和我家 堅定信靠祂</a:t>
            </a: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必得祂的救恩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[説唱]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71d924cb-2ee0-437c-a435-79438b6a3ab2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274</Words>
  <Application>WPS 演示</Application>
  <PresentationFormat>On-screen Show (4:3)</PresentationFormat>
  <Paragraphs>71</Paragraphs>
  <Slides>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默认设计模板</vt:lpstr>
      <vt:lpstr>《施行拯救》專輯  曲:楊航  詞：楊航、劉安淑  English Lyrics: Steven Ngai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27</cp:revision>
  <dcterms:created xsi:type="dcterms:W3CDTF">2023-04-13T07:18:00Z</dcterms:created>
  <dcterms:modified xsi:type="dcterms:W3CDTF">2023-04-21T17:51:39Z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