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tags/tag2.xml" ContentType="application/vnd.openxmlformats-officedocument.presentationml.tags+xml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6"/>
  </p:notesMasterIdLst>
  <p:sldIdLst>
    <p:sldId id="308" r:id="rId2"/>
    <p:sldId id="298" r:id="rId3"/>
    <p:sldId id="306" r:id="rId4"/>
    <p:sldId id="307" r:id="rId5"/>
  </p:sldIdLst>
  <p:sldSz cx="9144000" cy="6858000" type="screen4x3"/>
  <p:notesSz cx="6858000" cy="9144000"/>
  <p:custDataLst>
    <p:tags r:id="rId7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206" userDrawn="1">
          <p15:clr>
            <a:srgbClr val="A4A3A4"/>
          </p15:clr>
        </p15:guide>
        <p15:guide id="2" pos="2884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14" d="100"/>
          <a:sy n="114" d="100"/>
        </p:scale>
        <p:origin x="-102" y="-102"/>
      </p:cViewPr>
      <p:guideLst>
        <p:guide orient="horz" pos="2206"/>
        <p:guide pos="2884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tags" Target="tags/tag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2023/10/28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6350" y="5370830"/>
            <a:ext cx="9150350" cy="112458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《奇妙的預備》專輯</a:t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詞曲：劉安</a:t>
            </a:r>
            <a:r>
              <a:rPr lang="zh-CN" sz="35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淑</a:t>
            </a: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2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</a:t>
            </a:r>
            <a:r>
              <a:rPr lang="en-US" altLang="zh-CN" sz="25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Steven </a:t>
            </a:r>
            <a:r>
              <a:rPr lang="en-US" altLang="zh-CN" sz="2500" dirty="0" err="1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Ngai</a:t>
            </a: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0" y="1180465"/>
            <a:ext cx="9156700" cy="210312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8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與祢一起飛翔</a:t>
            </a:r>
          </a:p>
          <a:p>
            <a:pPr algn="ctr"/>
            <a:r>
              <a:rPr lang="zh-CN" sz="3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LET US RISE, LET US SOAR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與祢一起飛翔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8890"/>
            <a:ext cx="9154795" cy="587057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不管黑夜有多長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When uncertain is the way,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前方的路有多難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unending is the night,</a:t>
            </a: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求賜信心的翅膀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Let me rise on wings of faith;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與祢一起飛翔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Let me join You in flight.  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</a:p>
        </p:txBody>
      </p:sp>
      <p:sp>
        <p:nvSpPr>
          <p:cNvPr id="9" name="文本框 8"/>
          <p:cNvSpPr txBox="1"/>
          <p:nvPr/>
        </p:nvSpPr>
        <p:spPr>
          <a:xfrm>
            <a:off x="-2001520" y="1945005"/>
            <a:ext cx="304800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zh-CN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與祢一起飛翔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-635"/>
            <a:ext cx="9154795" cy="4267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經風暴 過海洋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Let us rise, let us soar</a:t>
            </a:r>
          </a:p>
          <a:p>
            <a:pPr algn="ctr"/>
            <a:endParaRPr lang="zh-CN" sz="35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我要與祢飛翔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Through the storm, o'er the sea.</a:t>
            </a:r>
          </a:p>
          <a:p>
            <a:pPr algn="ctr"/>
            <a:endParaRPr lang="zh-CN" sz="35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我雖軟弱 主是我剛強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With Your power, I will have no fear.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-1</a:t>
            </a: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與祢一起飛翔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635"/>
            <a:ext cx="9154795" cy="426656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主</a:t>
            </a:r>
            <a:r>
              <a:rPr lang="zh-CN" sz="50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是患難中盼</a:t>
            </a: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望</a:t>
            </a:r>
            <a:endParaRPr lang="zh-CN" sz="5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You're my refuge and my strength,</a:t>
            </a:r>
          </a:p>
          <a:p>
            <a:pPr algn="ctr"/>
            <a:endParaRPr lang="zh-CN" sz="35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又是我喜樂力量</a:t>
            </a:r>
          </a:p>
          <a:p>
            <a:pPr algn="ctr"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Always there in times of need,</a:t>
            </a:r>
          </a:p>
          <a:p>
            <a:pPr algn="ctr"/>
            <a:endParaRPr lang="zh-CN" sz="35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是我永遠的避風港</a:t>
            </a:r>
          </a:p>
          <a:p>
            <a:pPr algn="ctr"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forever You shelter me.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-2</a:t>
            </a: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ODg4YzA1NDkzZWUzOWE4M2VjZjZiOWU3NGI0ZjNlZjQ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228</Words>
  <Application>WPS 演示</Application>
  <PresentationFormat>On-screen Show (4:3)</PresentationFormat>
  <Paragraphs>46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默认设计模板</vt:lpstr>
      <vt:lpstr>《奇妙的預備》專輯  詞曲：劉安淑 English Lyrics: Steven Ngai 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45</cp:revision>
  <dcterms:created xsi:type="dcterms:W3CDTF">2023-04-13T07:18:00Z</dcterms:created>
  <dcterms:modified xsi:type="dcterms:W3CDTF">2023-10-28T18:29:34Z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2052-12.1.0.15712</vt:lpwstr>
  </property>
  <property fmtid="{D5CDD505-2E9C-101B-9397-08002B2CF9AE}" pid="3" name="ICV">
    <vt:lpwstr>FC17D9D53E2446AFAA3B231C385A6FFD_12</vt:lpwstr>
  </property>
</Properties>
</file>