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tags/tag4.xml" ContentType="application/vnd.openxmlformats-officedocument.presentationml.tags+xml"/>
  <Override PartName="/ppt/tags/tag5.xml" ContentType="application/vnd.openxmlformats-officedocument.presentationml.tags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Override PartName="/ppt/tags/tag2.xml" ContentType="application/vnd.openxmlformats-officedocument.presentationml.tags+xml"/>
  <Override PartName="/ppt/tags/tag3.xml" ContentType="application/vnd.openxmlformats-officedocument.presentationml.tags+xml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notesMasters/notesMaster1.xml" ContentType="application/vnd.openxmlformats-officedocument.presentationml.notesMaster+xml"/>
  <Override PartName="/ppt/tags/tag1.xml" ContentType="application/vnd.openxmlformats-officedocument.presentationml.tags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docProps/custom.xml" ContentType="application/vnd.openxmlformats-officedocument.custom-properties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notesMasterIdLst>
    <p:notesMasterId r:id="rId6"/>
  </p:notesMasterIdLst>
  <p:sldIdLst>
    <p:sldId id="307" r:id="rId2"/>
    <p:sldId id="298" r:id="rId3"/>
    <p:sldId id="305" r:id="rId4"/>
    <p:sldId id="306" r:id="rId5"/>
  </p:sldIdLst>
  <p:sldSz cx="9144000" cy="6858000" type="screen4x3"/>
  <p:notesSz cx="6858000" cy="9144000"/>
  <p:custDataLst>
    <p:tags r:id="rId7"/>
  </p:custDataLst>
  <p:defaultTextStyle>
    <a:defPPr>
      <a:defRPr lang="zh-CN"/>
    </a:defPPr>
    <a:lvl1pPr marL="0" lvl="0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1pPr>
    <a:lvl2pPr marL="457200" lvl="1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2pPr>
    <a:lvl3pPr marL="914400" lvl="2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3pPr>
    <a:lvl4pPr marL="1371600" lvl="3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4pPr>
    <a:lvl5pPr marL="1828800" lvl="4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5pPr>
    <a:lvl6pPr marL="2286000" lvl="5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6pPr>
    <a:lvl7pPr marL="2743200" lvl="6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7pPr>
    <a:lvl8pPr marL="3200400" lvl="7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8pPr>
    <a:lvl9pPr marL="3657600" lvl="8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9pPr>
  </p:defaultTextStyle>
  <p:extLst>
    <p:ext uri="{EFAFB233-063F-42B5-8137-9DF3F51BA10A}">
      <p15:sldGuideLst xmlns="" xmlns:p15="http://schemas.microsoft.com/office/powerpoint/2012/main">
        <p15:guide id="1" orient="horz" pos="2206" userDrawn="1">
          <p15:clr>
            <a:srgbClr val="A4A3A4"/>
          </p15:clr>
        </p15:guide>
        <p15:guide id="2" pos="2876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="" xmlns:p14="http://schemas.microsoft.com/office/powerpoint/2010/main" val="0"/>
    </p:ext>
    <p:ext uri="{D31A062A-798A-4329-ABDD-BBA856620510}">
      <p14:defaultImageDpi xmlns=""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showOutlineIcons="0">
    <p:restoredLeft sz="15620"/>
    <p:restoredTop sz="94660"/>
  </p:normalViewPr>
  <p:slideViewPr>
    <p:cSldViewPr showGuides="1">
      <p:cViewPr varScale="1">
        <p:scale>
          <a:sx n="114" d="100"/>
          <a:sy n="114" d="100"/>
        </p:scale>
        <p:origin x="-102" y="-102"/>
      </p:cViewPr>
      <p:guideLst>
        <p:guide orient="horz" pos="2206"/>
        <p:guide pos="2876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tags" Target="tags/tag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notesMaster" Target="notesMasters/notesMaster1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media/image1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页眉占位符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D2A48B96-639E-45A3-A0BA-2464DFDB1FAA}" type="datetimeFigureOut">
              <a:rPr lang="zh-CN" altLang="en-US" smtClean="0"/>
              <a:pPr/>
              <a:t>2023/10/28</a:t>
            </a:fld>
            <a:endParaRPr lang="zh-CN" altLang="en-US"/>
          </a:p>
        </p:txBody>
      </p:sp>
      <p:sp>
        <p:nvSpPr>
          <p:cNvPr id="4" name="幻灯片图像占位符 3"/>
          <p:cNvSpPr>
            <a:spLocks noGrp="1" noRot="1" noChangeAspect="1"/>
          </p:cNvSpPr>
          <p:nvPr>
            <p:ph type="sldImg" idx="2"/>
          </p:nvPr>
        </p:nvSpPr>
        <p:spPr>
          <a:xfrm>
            <a:off x="1371600" y="1143000"/>
            <a:ext cx="41148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zh-CN" altLang="en-US"/>
          </a:p>
        </p:txBody>
      </p:sp>
      <p:sp>
        <p:nvSpPr>
          <p:cNvPr id="5" name="备注占位符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A6837353-30EB-4A48-80EB-173D804AEFBD}" type="slidenum">
              <a:rPr lang="zh-CN" altLang="en-US" smtClean="0"/>
              <a:pPr/>
              <a:t>‹#›</a:t>
            </a:fld>
            <a:endParaRPr lang="zh-CN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ctrTitle"/>
          </p:nvPr>
        </p:nvSpPr>
        <p:spPr>
          <a:xfrm>
            <a:off x="1143000" y="1122363"/>
            <a:ext cx="6858000" cy="2387600"/>
          </a:xfrm>
        </p:spPr>
        <p:txBody>
          <a:bodyPr anchor="b"/>
          <a:lstStyle>
            <a:lvl1pPr algn="ctr">
              <a:defRPr sz="45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副标题 2"/>
          <p:cNvSpPr>
            <a:spLocks noGrp="1"/>
          </p:cNvSpPr>
          <p:nvPr>
            <p:ph type="subTitle" idx="1"/>
          </p:nvPr>
        </p:nvSpPr>
        <p:spPr>
          <a:xfrm>
            <a:off x="1143000" y="3602038"/>
            <a:ext cx="6858000" cy="1655762"/>
          </a:xfrm>
        </p:spPr>
        <p:txBody>
          <a:bodyPr/>
          <a:lstStyle>
            <a:lvl1pPr marL="0" indent="0" algn="ctr">
              <a:buNone/>
              <a:defRPr sz="1800"/>
            </a:lvl1pPr>
            <a:lvl2pPr marL="342900" indent="0" algn="ctr">
              <a:buNone/>
              <a:defRPr sz="1500"/>
            </a:lvl2pPr>
            <a:lvl3pPr marL="685800" indent="0" algn="ctr">
              <a:buNone/>
              <a:defRPr sz="1350"/>
            </a:lvl3pPr>
            <a:lvl4pPr marL="1028700" indent="0" algn="ctr">
              <a:buNone/>
              <a:defRPr sz="1200"/>
            </a:lvl4pPr>
            <a:lvl5pPr marL="1371600" indent="0" algn="ctr">
              <a:buNone/>
              <a:defRPr sz="1200"/>
            </a:lvl5pPr>
            <a:lvl6pPr marL="1714500" indent="0" algn="ctr">
              <a:buNone/>
              <a:defRPr sz="1200"/>
            </a:lvl6pPr>
            <a:lvl7pPr marL="2057400" indent="0" algn="ctr">
              <a:buNone/>
              <a:defRPr sz="1200"/>
            </a:lvl7pPr>
            <a:lvl8pPr marL="2400300" indent="0" algn="ctr">
              <a:buNone/>
              <a:defRPr sz="1200"/>
            </a:lvl8pPr>
            <a:lvl9pPr marL="2743200" indent="0" algn="ctr">
              <a:buNone/>
              <a:defRPr sz="1200"/>
            </a:lvl9pPr>
          </a:lstStyle>
          <a:p>
            <a:r>
              <a:rPr lang="zh-CN" altLang="en-US" smtClean="0"/>
              <a:t>单击此处编辑母版副标题样式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标题和竖排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竖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竖排标题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52930" cy="5851525"/>
          </a:xfrm>
        </p:spPr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23888" y="1709738"/>
            <a:ext cx="7886700" cy="2852737"/>
          </a:xfrm>
        </p:spPr>
        <p:txBody>
          <a:bodyPr anchor="b"/>
          <a:lstStyle>
            <a:lvl1pPr>
              <a:defRPr sz="45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623888" y="4589463"/>
            <a:ext cx="7886700" cy="1500187"/>
          </a:xfrm>
        </p:spPr>
        <p:txBody>
          <a:bodyPr/>
          <a:lstStyle>
            <a:lvl1pPr marL="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1pPr>
            <a:lvl2pPr marL="342900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2504" cy="4525963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4654296" y="1600200"/>
            <a:ext cx="4032504" cy="4525963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29841" y="365125"/>
            <a:ext cx="7886700" cy="1325563"/>
          </a:xfrm>
        </p:spPr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890081" y="1778438"/>
            <a:ext cx="3655181" cy="823912"/>
          </a:xfrm>
        </p:spPr>
        <p:txBody>
          <a:bodyPr anchor="ctr" anchorCtr="0"/>
          <a:lstStyle>
            <a:lvl1pPr marL="0" indent="0">
              <a:buNone/>
              <a:defRPr sz="2100"/>
            </a:lvl1pPr>
            <a:lvl2pPr marL="342900" indent="0">
              <a:buNone/>
              <a:defRPr sz="1800"/>
            </a:lvl2pPr>
            <a:lvl3pPr marL="685800" indent="0">
              <a:buNone/>
              <a:defRPr sz="1500"/>
            </a:lvl3pPr>
            <a:lvl4pPr marL="1028700" indent="0">
              <a:buNone/>
              <a:defRPr sz="1350"/>
            </a:lvl4pPr>
            <a:lvl5pPr marL="1371600" indent="0">
              <a:buNone/>
              <a:defRPr sz="1350"/>
            </a:lvl5pPr>
            <a:lvl6pPr marL="1714500" indent="0">
              <a:buNone/>
              <a:defRPr sz="1350"/>
            </a:lvl6pPr>
            <a:lvl7pPr marL="2057400" indent="0">
              <a:buNone/>
              <a:defRPr sz="1350"/>
            </a:lvl7pPr>
            <a:lvl8pPr marL="2400300" indent="0">
              <a:buNone/>
              <a:defRPr sz="1350"/>
            </a:lvl8pPr>
            <a:lvl9pPr marL="2743200" indent="0">
              <a:buNone/>
              <a:defRPr sz="135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890081" y="2665379"/>
            <a:ext cx="3655181" cy="3524284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文本占位符 4"/>
          <p:cNvSpPr>
            <a:spLocks noGrp="1"/>
          </p:cNvSpPr>
          <p:nvPr>
            <p:ph type="body" sz="quarter" idx="3"/>
          </p:nvPr>
        </p:nvSpPr>
        <p:spPr>
          <a:xfrm>
            <a:off x="4692704" y="1778438"/>
            <a:ext cx="3673182" cy="823912"/>
          </a:xfrm>
        </p:spPr>
        <p:txBody>
          <a:bodyPr anchor="ctr" anchorCtr="0"/>
          <a:lstStyle>
            <a:lvl1pPr marL="0" indent="0">
              <a:buNone/>
              <a:defRPr sz="2100"/>
            </a:lvl1pPr>
            <a:lvl2pPr marL="342900" indent="0">
              <a:buNone/>
              <a:defRPr sz="1800"/>
            </a:lvl2pPr>
            <a:lvl3pPr marL="685800" indent="0">
              <a:buNone/>
              <a:defRPr sz="1500"/>
            </a:lvl3pPr>
            <a:lvl4pPr marL="1028700" indent="0">
              <a:buNone/>
              <a:defRPr sz="1350"/>
            </a:lvl4pPr>
            <a:lvl5pPr marL="1371600" indent="0">
              <a:buNone/>
              <a:defRPr sz="1350"/>
            </a:lvl5pPr>
            <a:lvl6pPr marL="1714500" indent="0">
              <a:buNone/>
              <a:defRPr sz="1350"/>
            </a:lvl6pPr>
            <a:lvl7pPr marL="2057400" indent="0">
              <a:buNone/>
              <a:defRPr sz="1350"/>
            </a:lvl7pPr>
            <a:lvl8pPr marL="2400300" indent="0">
              <a:buNone/>
              <a:defRPr sz="1350"/>
            </a:lvl8pPr>
            <a:lvl9pPr marL="2743200" indent="0">
              <a:buNone/>
              <a:defRPr sz="135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6" name="内容占位符 5"/>
          <p:cNvSpPr>
            <a:spLocks noGrp="1"/>
          </p:cNvSpPr>
          <p:nvPr>
            <p:ph sz="quarter" idx="4"/>
          </p:nvPr>
        </p:nvSpPr>
        <p:spPr>
          <a:xfrm>
            <a:off x="4692704" y="2665379"/>
            <a:ext cx="3673182" cy="3524284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7" name="日期占位符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8" name="页脚占位符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9" name="灯片编号占位符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期占位符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3" name="页脚占位符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内容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>
          <a:xfrm>
            <a:off x="3887391" y="987425"/>
            <a:ext cx="4629150" cy="4873625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3124012" cy="16002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图片占位符 2"/>
          <p:cNvSpPr>
            <a:spLocks noGrp="1"/>
          </p:cNvSpPr>
          <p:nvPr>
            <p:ph type="pic" idx="1"/>
          </p:nvPr>
        </p:nvSpPr>
        <p:spPr>
          <a:xfrm>
            <a:off x="3887391" y="457201"/>
            <a:ext cx="4629150" cy="5403850"/>
          </a:xfrm>
        </p:spPr>
        <p:txBody>
          <a:bodyPr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3124012" cy="3811588"/>
          </a:xfrm>
        </p:spPr>
        <p:txBody>
          <a:bodyPr/>
          <a:lstStyle>
            <a:lvl1pPr marL="0" indent="0">
              <a:buNone/>
              <a:defRPr sz="1500"/>
            </a:lvl1pPr>
            <a:lvl2pPr marL="342900" indent="0">
              <a:buNone/>
              <a:defRPr sz="1350"/>
            </a:lvl2pPr>
            <a:lvl3pPr marL="685800" indent="0">
              <a:buNone/>
              <a:defRPr sz="1200"/>
            </a:lvl3pPr>
            <a:lvl4pPr marL="1028700" indent="0">
              <a:buNone/>
              <a:defRPr sz="1050"/>
            </a:lvl4pPr>
            <a:lvl5pPr marL="1371600" indent="0">
              <a:buNone/>
              <a:defRPr sz="1050"/>
            </a:lvl5pPr>
            <a:lvl6pPr marL="1714500" indent="0">
              <a:buNone/>
              <a:defRPr sz="1050"/>
            </a:lvl6pPr>
            <a:lvl7pPr marL="2057400" indent="0">
              <a:buNone/>
              <a:defRPr sz="1050"/>
            </a:lvl7pPr>
            <a:lvl8pPr marL="2400300" indent="0">
              <a:buNone/>
              <a:defRPr sz="1050"/>
            </a:lvl8pPr>
            <a:lvl9pPr marL="2743200" indent="0">
              <a:buNone/>
              <a:defRPr sz="105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jpe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13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标题 1025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  <a:noFill/>
          <a:ln w="9525">
            <a:noFill/>
          </a:ln>
        </p:spPr>
        <p:txBody>
          <a:bodyPr anchor="ctr" anchorCtr="0"/>
          <a:lstStyle/>
          <a:p>
            <a:pPr lvl="0"/>
            <a:r>
              <a:rPr lang="zh-CN" altLang="en-US"/>
              <a:t>单击此处编辑母版标题样式</a:t>
            </a:r>
          </a:p>
        </p:txBody>
      </p:sp>
      <p:sp>
        <p:nvSpPr>
          <p:cNvPr id="1027" name="文本占位符 1026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  <a:noFill/>
          <a:ln w="9525">
            <a:noFill/>
          </a:ln>
        </p:spPr>
        <p:txBody>
          <a:bodyPr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1028" name="日期占位符 1027"/>
          <p:cNvSpPr>
            <a:spLocks noGrp="1"/>
          </p:cNvSpPr>
          <p:nvPr>
            <p:ph type="dt" sz="half" idx="2"/>
          </p:nvPr>
        </p:nvSpPr>
        <p:spPr>
          <a:xfrm>
            <a:off x="457200" y="6245225"/>
            <a:ext cx="2133600" cy="476250"/>
          </a:xfrm>
          <a:prstGeom prst="rect">
            <a:avLst/>
          </a:prstGeom>
          <a:noFill/>
          <a:ln w="9525">
            <a:noFill/>
          </a:ln>
        </p:spPr>
        <p:txBody>
          <a:bodyPr/>
          <a:lstStyle>
            <a:lvl1pPr>
              <a:defRPr sz="1400"/>
            </a:lvl1pPr>
          </a:lstStyle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1029" name="页脚占位符 1028"/>
          <p:cNvSpPr>
            <a:spLocks noGrp="1"/>
          </p:cNvSpPr>
          <p:nvPr>
            <p:ph type="ftr" sz="quarter" idx="3"/>
          </p:nvPr>
        </p:nvSpPr>
        <p:spPr>
          <a:xfrm>
            <a:off x="3124200" y="6245225"/>
            <a:ext cx="2895600" cy="476250"/>
          </a:xfrm>
          <a:prstGeom prst="rect">
            <a:avLst/>
          </a:prstGeom>
          <a:noFill/>
          <a:ln w="9525">
            <a:noFill/>
          </a:ln>
        </p:spPr>
        <p:txBody>
          <a:bodyPr/>
          <a:lstStyle>
            <a:lvl1pPr algn="ctr">
              <a:defRPr sz="1400"/>
            </a:lvl1pPr>
          </a:lstStyle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1030" name="灯片编号占位符 1029"/>
          <p:cNvSpPr>
            <a:spLocks noGrp="1"/>
          </p:cNvSpPr>
          <p:nvPr>
            <p:ph type="sldNum" sz="quarter" idx="4"/>
          </p:nvPr>
        </p:nvSpPr>
        <p:spPr>
          <a:xfrm>
            <a:off x="6553200" y="6245225"/>
            <a:ext cx="2133600" cy="476250"/>
          </a:xfrm>
          <a:prstGeom prst="rect">
            <a:avLst/>
          </a:prstGeom>
          <a:noFill/>
          <a:ln w="9525">
            <a:noFill/>
          </a:ln>
        </p:spPr>
        <p:txBody>
          <a:bodyPr/>
          <a:lstStyle>
            <a:lvl1pPr algn="r">
              <a:defRPr sz="1400"/>
            </a:lvl1pPr>
          </a:lstStyle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hf sldNum="0" hdr="0" ftr="0" dt="0"/>
  <p:txStyles>
    <p:titleStyle>
      <a:lvl1pPr marL="0" lvl="0" indent="0" algn="ctr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sz="4400" b="0" i="0" u="none" kern="1200" baseline="0">
          <a:solidFill>
            <a:schemeClr val="tx2"/>
          </a:solidFill>
          <a:latin typeface="+mj-lt"/>
          <a:ea typeface="+mj-ea"/>
          <a:cs typeface="+mj-cs"/>
        </a:defRPr>
      </a:lvl1pPr>
    </p:titleStyle>
    <p:bodyStyle>
      <a:lvl1pPr marL="342900" lvl="0" indent="-3429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•"/>
        <a:defRPr sz="32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1pPr>
      <a:lvl2pPr marL="742950" lvl="1" indent="-28575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–"/>
        <a:defRPr sz="28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2pPr>
      <a:lvl3pPr marL="1143000" lvl="2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•"/>
        <a:defRPr sz="24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3pPr>
      <a:lvl4pPr marL="1600200" lvl="3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–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4pPr>
      <a:lvl5pPr marL="2057400" lvl="4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5pPr>
      <a:lvl6pPr marL="2514600" lvl="5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6pPr>
      <a:lvl7pPr marL="2971800" lvl="6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7pPr>
      <a:lvl8pPr marL="3429000" lvl="7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8pPr>
      <a:lvl9pPr marL="3886200" lvl="8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lvl1pPr marL="0" lvl="0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sz="18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1pPr>
      <a:lvl2pPr marL="457200" lvl="1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2pPr>
      <a:lvl3pPr marL="914400" lvl="2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3pPr>
      <a:lvl4pPr marL="1371600" lvl="3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4pPr>
      <a:lvl5pPr marL="1828800" lvl="4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5pPr>
      <a:lvl6pPr marL="2286000" lvl="5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6pPr>
      <a:lvl7pPr marL="2743200" lvl="6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7pPr>
      <a:lvl8pPr marL="3200400" lvl="7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8pPr>
      <a:lvl9pPr marL="3657600" lvl="8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1.xml"/><Relationship Id="rId1" Type="http://schemas.openxmlformats.org/officeDocument/2006/relationships/tags" Target="../tags/tag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1.xml"/><Relationship Id="rId1" Type="http://schemas.openxmlformats.org/officeDocument/2006/relationships/tags" Target="../tags/tag3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1.xml"/><Relationship Id="rId1" Type="http://schemas.openxmlformats.org/officeDocument/2006/relationships/tags" Target="../tags/tag4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1.xml"/><Relationship Id="rId1" Type="http://schemas.openxmlformats.org/officeDocument/2006/relationships/tags" Target="../tags/tag5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6350" y="5047615"/>
            <a:ext cx="9150350" cy="1447800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lstStyle/>
          <a:p>
            <a:pPr defTabSz="914400">
              <a:buClrTx/>
              <a:buSzTx/>
              <a:buFontTx/>
              <a:buNone/>
            </a:pPr>
            <a:r>
              <a:rPr lang="zh-CN" sz="3500" dirty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《奇妙的預備》專輯</a:t>
            </a:r>
            <a:br>
              <a:rPr lang="zh-CN" sz="3500" dirty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</a:br>
            <a:r>
              <a:rPr lang="zh-CN" sz="3500" dirty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/>
            </a:r>
            <a:br>
              <a:rPr lang="zh-CN" sz="3500" dirty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</a:br>
            <a:r>
              <a:rPr lang="zh-CN" sz="3500" dirty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詞曲：劉安</a:t>
            </a:r>
            <a:r>
              <a:rPr lang="zh-CN" sz="3500" dirty="0" smtClean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淑</a:t>
            </a:r>
            <a:br>
              <a:rPr lang="zh-CN" sz="3500" dirty="0" smtClean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</a:br>
            <a:r>
              <a:rPr lang="zh-CN" sz="3500" dirty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/>
            </a:r>
            <a:br>
              <a:rPr lang="zh-CN" sz="3500" dirty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</a:br>
            <a:r>
              <a:rPr lang="zh-CN" sz="2500" dirty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cs typeface="+mn-cs"/>
                <a:sym typeface="汉仪铸字童年体简" panose="00020600040101010101" charset="-122"/>
              </a:rPr>
              <a:t>English Lyrics: Steven Ngai</a:t>
            </a:r>
            <a:r>
              <a:rPr lang="zh-CN" sz="3500" dirty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cs typeface="+mn-cs"/>
                <a:sym typeface="汉仪铸字童年体简" panose="00020600040101010101" charset="-122"/>
              </a:rPr>
              <a:t/>
            </a:r>
            <a:br>
              <a:rPr lang="zh-CN" sz="3500" dirty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cs typeface="+mn-cs"/>
                <a:sym typeface="汉仪铸字童年体简" panose="00020600040101010101" charset="-122"/>
              </a:rPr>
            </a:br>
            <a:r>
              <a:rPr lang="zh-CN" sz="3500" dirty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/>
            </a:r>
            <a:br>
              <a:rPr lang="zh-CN" sz="3500" dirty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</a:br>
            <a:r>
              <a:rPr lang="zh-CN" sz="500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/>
            </a:r>
            <a:br>
              <a:rPr lang="zh-CN" sz="500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</a:br>
            <a:r>
              <a:rPr lang="zh-CN" sz="300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cs typeface="+mn-cs"/>
                <a:sym typeface="汉仪铸字童年体简" panose="00020600040101010101" charset="-122"/>
              </a:rPr>
              <a:t/>
            </a:r>
            <a:br>
              <a:rPr lang="zh-CN" sz="300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cs typeface="+mn-cs"/>
                <a:sym typeface="汉仪铸字童年体简" panose="00020600040101010101" charset="-122"/>
              </a:rPr>
            </a:br>
            <a:endParaRPr lang="zh-CN" sz="3000" dirty="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</p:txBody>
      </p:sp>
      <p:sp>
        <p:nvSpPr>
          <p:cNvPr id="3075" name="副标题 3074"/>
          <p:cNvSpPr>
            <a:spLocks noGrp="1"/>
          </p:cNvSpPr>
          <p:nvPr>
            <p:ph type="subTitle" idx="1"/>
            <p:custDataLst>
              <p:tags r:id="rId1"/>
            </p:custDataLst>
          </p:nvPr>
        </p:nvSpPr>
        <p:spPr>
          <a:xfrm>
            <a:off x="-5715" y="6421120"/>
            <a:ext cx="9134475" cy="436880"/>
          </a:xfrm>
        </p:spPr>
        <p:txBody>
          <a:bodyPr/>
          <a:lstStyle/>
          <a:p>
            <a:pPr algn="ctr"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小羊詩歌</a:t>
            </a:r>
            <a:endParaRPr lang="zh-CN" altLang="en-US" sz="2300" kern="1200" baseline="0">
              <a:solidFill>
                <a:schemeClr val="bg1"/>
              </a:solidFill>
              <a:effectLst>
                <a:glow rad="101600">
                  <a:schemeClr val="accent4">
                    <a:satMod val="175000"/>
                    <a:alpha val="40000"/>
                  </a:schemeClr>
                </a:glow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cs typeface="楷体" panose="02010609060101010101" charset="-122"/>
              <a:sym typeface="+mn-ea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2" name="文本框 1"/>
          <p:cNvSpPr txBox="1"/>
          <p:nvPr/>
        </p:nvSpPr>
        <p:spPr>
          <a:xfrm>
            <a:off x="0" y="1341120"/>
            <a:ext cx="9156700" cy="194246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ctr"/>
            <a:r>
              <a:rPr lang="zh-CN" sz="65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我有一位愛我的天父</a:t>
            </a:r>
            <a:endParaRPr lang="zh-CN" sz="8500">
              <a:solidFill>
                <a:schemeClr val="bg1"/>
              </a:solidFill>
              <a:effectLst>
                <a:glow rad="101600">
                  <a:schemeClr val="accent4">
                    <a:satMod val="175000"/>
                    <a:alpha val="40000"/>
                  </a:schemeClr>
                </a:glow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  <a:p>
            <a:pPr algn="ctr"/>
            <a:r>
              <a:rPr lang="zh-CN" sz="29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CAN IT BE THAT YOU SHOULD LOVE ME SO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45085" y="2853055"/>
            <a:ext cx="9150350" cy="1470025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lstStyle/>
          <a:p>
            <a:pPr defTabSz="914400">
              <a:buClrTx/>
              <a:buSzTx/>
              <a:buFontTx/>
              <a:buNone/>
            </a:pPr>
            <a: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/>
            </a:r>
            <a:b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</a:br>
            <a:r>
              <a:rPr lang="en-US"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r>
              <a:rPr lang="en-US" sz="40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endParaRPr sz="3500" b="1" kern="1200" baseline="0">
              <a:ln w="10160">
                <a:solidFill>
                  <a:sysClr val="windowText" lastClr="000000"/>
                </a:solidFill>
                <a:prstDash val="solid"/>
              </a:ln>
              <a:solidFill>
                <a:srgbClr val="FFFFFF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3075" name="副标题 3074"/>
          <p:cNvSpPr>
            <a:spLocks noGrp="1"/>
          </p:cNvSpPr>
          <p:nvPr>
            <p:ph type="subTitle" idx="1"/>
            <p:custDataLst>
              <p:tags r:id="rId1"/>
            </p:custDataLst>
          </p:nvPr>
        </p:nvSpPr>
        <p:spPr>
          <a:xfrm>
            <a:off x="5080" y="6421120"/>
            <a:ext cx="9138920" cy="436880"/>
          </a:xfrm>
        </p:spPr>
        <p:txBody>
          <a:bodyPr/>
          <a:lstStyle/>
          <a:p>
            <a:pPr algn="ctr"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小羊詩歌</a:t>
            </a:r>
            <a:endParaRPr lang="zh-CN" sz="2300" kern="1200" baseline="0">
              <a:solidFill>
                <a:schemeClr val="bg1"/>
              </a:solidFill>
              <a:effectLst>
                <a:glow rad="101600">
                  <a:schemeClr val="accent4">
                    <a:satMod val="175000"/>
                    <a:alpha val="40000"/>
                  </a:schemeClr>
                </a:glow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5292090" y="6453505"/>
            <a:ext cx="389445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algn="r"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[</a:t>
            </a:r>
            <a:r>
              <a:rPr lang="zh-CN" sz="23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我有一位愛我的天父1</a:t>
            </a:r>
            <a:r>
              <a:rPr lang="zh-CN" sz="23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/3]</a:t>
            </a:r>
          </a:p>
        </p:txBody>
      </p:sp>
      <p:sp>
        <p:nvSpPr>
          <p:cNvPr id="5" name="文本框 4"/>
          <p:cNvSpPr txBox="1"/>
          <p:nvPr/>
        </p:nvSpPr>
        <p:spPr>
          <a:xfrm>
            <a:off x="-10795" y="6985"/>
            <a:ext cx="9154795" cy="5872480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ctr"/>
            <a:endParaRPr lang="zh-CN" sz="3000" dirty="0">
              <a:solidFill>
                <a:schemeClr val="tx1"/>
              </a:solidFill>
              <a:effectLst>
                <a:glow rad="101600">
                  <a:schemeClr val="accent4">
                    <a:satMod val="175000"/>
                    <a:alpha val="40000"/>
                  </a:schemeClr>
                </a:glow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7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sz="5000" dirty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在祢寶座</a:t>
            </a:r>
            <a:r>
              <a:rPr lang="zh-CN" sz="5000" dirty="0" smtClean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前</a:t>
            </a:r>
            <a:r>
              <a:rPr lang="en-US" altLang="zh-CN" sz="5000" dirty="0" smtClean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 </a:t>
            </a:r>
            <a:r>
              <a:rPr lang="zh-CN" altLang="en-US" sz="5000" dirty="0" smtClean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聽</a:t>
            </a:r>
            <a:r>
              <a:rPr lang="zh-CN" altLang="en-US" sz="5000" dirty="0" smtClean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祢慈聲對我說</a:t>
            </a:r>
            <a:endParaRPr lang="zh-CN" sz="5000" dirty="0">
              <a:solidFill>
                <a:schemeClr val="bg1"/>
              </a:solidFill>
              <a:effectLst>
                <a:glow rad="101600">
                  <a:schemeClr val="accent4">
                    <a:satMod val="175000"/>
                    <a:alpha val="40000"/>
                  </a:schemeClr>
                </a:glow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7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altLang="en-US" sz="3500" noProof="0" dirty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Bowed before Your throne </a:t>
            </a:r>
            <a:endParaRPr lang="en-US" altLang="zh-CN" sz="3500" noProof="0" dirty="0" smtClean="0">
              <a:solidFill>
                <a:schemeClr val="bg1"/>
              </a:solidFill>
              <a:effectLst>
                <a:glow rad="101600">
                  <a:schemeClr val="accent4">
                    <a:satMod val="175000"/>
                    <a:alpha val="40000"/>
                  </a:schemeClr>
                </a:glow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Calibri" panose="020F0502020204030204" charset="0"/>
              <a:ea typeface="GungsuhChe" panose="02030609000101010101" charset="-127"/>
              <a:cs typeface="Calibri" panose="020F0502020204030204" charset="0"/>
              <a:sym typeface="汉仪铸字童年体简" panose="00020600040101010101" charset="-122"/>
            </a:endParaRPr>
          </a:p>
          <a:p>
            <a:pPr algn="ctr">
              <a:lnSpc>
                <a:spcPct val="7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altLang="en-US" sz="3600" dirty="0" smtClean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I can hear Your gentle voice</a:t>
            </a:r>
            <a:r>
              <a:rPr lang="zh-CN" altLang="en-US" sz="3600" dirty="0" smtClean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:</a:t>
            </a:r>
            <a:endParaRPr lang="zh-CN" altLang="en-US" sz="3600" noProof="0" dirty="0">
              <a:solidFill>
                <a:schemeClr val="bg1"/>
              </a:solidFill>
              <a:effectLst>
                <a:glow rad="101600">
                  <a:schemeClr val="accent4">
                    <a:satMod val="175000"/>
                    <a:alpha val="40000"/>
                  </a:schemeClr>
                </a:glow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Calibri" panose="020F0502020204030204" charset="0"/>
              <a:ea typeface="GungsuhChe" panose="02030609000101010101" charset="-127"/>
              <a:cs typeface="Calibri" panose="020F0502020204030204" charset="0"/>
              <a:sym typeface="汉仪铸字童年体简" panose="00020600040101010101" charset="-122"/>
            </a:endParaRPr>
          </a:p>
          <a:p>
            <a:pPr algn="ctr">
              <a:lnSpc>
                <a:spcPct val="70000"/>
              </a:lnSpc>
              <a:spcBef>
                <a:spcPts val="0"/>
              </a:spcBef>
              <a:spcAft>
                <a:spcPts val="0"/>
              </a:spcAft>
            </a:pPr>
            <a:endParaRPr lang="zh-CN" altLang="en-US" sz="3600" noProof="0" dirty="0">
              <a:solidFill>
                <a:schemeClr val="bg1"/>
              </a:solidFill>
              <a:effectLst>
                <a:glow rad="101600">
                  <a:schemeClr val="accent4">
                    <a:satMod val="175000"/>
                    <a:alpha val="40000"/>
                  </a:schemeClr>
                </a:glow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Calibri" panose="020F0502020204030204" charset="0"/>
              <a:ea typeface="GungsuhChe" panose="02030609000101010101" charset="-127"/>
              <a:cs typeface="Calibri" panose="020F0502020204030204" charset="0"/>
              <a:sym typeface="汉仪铸字童年体简" panose="00020600040101010101" charset="-122"/>
            </a:endParaRPr>
          </a:p>
          <a:p>
            <a:pPr algn="ctr">
              <a:lnSpc>
                <a:spcPct val="7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sz="5000" dirty="0" smtClean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「</a:t>
            </a:r>
            <a:r>
              <a:rPr lang="zh-CN" sz="5000" dirty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孩子 我愛你」</a:t>
            </a:r>
          </a:p>
          <a:p>
            <a:pPr algn="ctr">
              <a:lnSpc>
                <a:spcPct val="7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r>
              <a:rPr lang="zh-CN" altLang="en-US" sz="3500" noProof="0" dirty="0" smtClean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"</a:t>
            </a:r>
            <a:r>
              <a:rPr lang="zh-CN" altLang="en-US" sz="3500" noProof="0" dirty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My child, I love you."</a:t>
            </a:r>
          </a:p>
          <a:p>
            <a:pPr algn="ctr">
              <a:lnSpc>
                <a:spcPct val="7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endParaRPr lang="zh-CN" altLang="en-US" sz="3600" noProof="0" dirty="0">
              <a:solidFill>
                <a:schemeClr val="bg1"/>
              </a:solidFill>
              <a:effectLst>
                <a:glow rad="101600">
                  <a:schemeClr val="accent4">
                    <a:satMod val="175000"/>
                    <a:alpha val="40000"/>
                  </a:schemeClr>
                </a:glow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Calibri" panose="020F0502020204030204" charset="0"/>
              <a:ea typeface="GungsuhChe" panose="02030609000101010101" charset="-127"/>
              <a:cs typeface="Calibri" panose="020F0502020204030204" charset="0"/>
              <a:sym typeface="汉仪铸字童年体简" panose="00020600040101010101" charset="-122"/>
            </a:endParaRPr>
          </a:p>
          <a:p>
            <a:pPr algn="ctr">
              <a:lnSpc>
                <a:spcPct val="7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sz="5000" dirty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在祢寶座</a:t>
            </a:r>
            <a:r>
              <a:rPr lang="zh-CN" sz="5000" dirty="0" smtClean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前</a:t>
            </a:r>
            <a:r>
              <a:rPr lang="en-US" altLang="zh-CN" sz="5000" dirty="0" smtClean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 </a:t>
            </a:r>
            <a:r>
              <a:rPr lang="zh-CN" altLang="en-US" sz="5000" dirty="0" smtClean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聽</a:t>
            </a:r>
            <a:r>
              <a:rPr lang="zh-CN" altLang="en-US" sz="5000" dirty="0" smtClean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祢慈聲對我說</a:t>
            </a:r>
            <a:endParaRPr lang="zh-CN" sz="5000" dirty="0">
              <a:solidFill>
                <a:schemeClr val="bg1"/>
              </a:solidFill>
              <a:effectLst>
                <a:glow rad="101600">
                  <a:schemeClr val="accent4">
                    <a:satMod val="175000"/>
                    <a:alpha val="40000"/>
                  </a:schemeClr>
                </a:glow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70000"/>
              </a:lnSpc>
              <a:spcBef>
                <a:spcPts val="0"/>
              </a:spcBef>
              <a:spcAft>
                <a:spcPts val="0"/>
              </a:spcAft>
              <a:buClrTx/>
              <a:buSzTx/>
              <a:buNone/>
            </a:pPr>
            <a:r>
              <a:rPr lang="zh-CN" altLang="en-US" sz="3500" noProof="0" dirty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Sitting at Your feet </a:t>
            </a:r>
            <a:endParaRPr lang="en-US" altLang="zh-CN" sz="3500" noProof="0" dirty="0" smtClean="0">
              <a:solidFill>
                <a:schemeClr val="bg1"/>
              </a:solidFill>
              <a:effectLst>
                <a:glow rad="101600">
                  <a:schemeClr val="accent4">
                    <a:satMod val="175000"/>
                    <a:alpha val="40000"/>
                  </a:schemeClr>
                </a:glow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Calibri" panose="020F0502020204030204" charset="0"/>
              <a:ea typeface="GungsuhChe" panose="02030609000101010101" charset="-127"/>
              <a:cs typeface="Calibri" panose="020F0502020204030204" charset="0"/>
              <a:sym typeface="汉仪铸字童年体简" panose="00020600040101010101" charset="-122"/>
            </a:endParaRPr>
          </a:p>
          <a:p>
            <a:pPr algn="ctr">
              <a:lnSpc>
                <a:spcPct val="7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altLang="en-US" sz="3600" dirty="0" smtClean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I can hear Your gentle voice</a:t>
            </a:r>
            <a:r>
              <a:rPr lang="zh-CN" altLang="en-US" sz="3600" dirty="0" smtClean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:</a:t>
            </a:r>
            <a:endParaRPr lang="zh-CN" altLang="en-US" sz="3600" noProof="0" dirty="0">
              <a:solidFill>
                <a:schemeClr val="bg1"/>
              </a:solidFill>
              <a:effectLst>
                <a:glow rad="101600">
                  <a:schemeClr val="accent4">
                    <a:satMod val="175000"/>
                    <a:alpha val="40000"/>
                  </a:schemeClr>
                </a:glow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Calibri" panose="020F0502020204030204" charset="0"/>
              <a:ea typeface="GungsuhChe" panose="02030609000101010101" charset="-127"/>
              <a:cs typeface="Calibri" panose="020F0502020204030204" charset="0"/>
              <a:sym typeface="汉仪铸字童年体简" panose="00020600040101010101" charset="-122"/>
            </a:endParaRPr>
          </a:p>
          <a:p>
            <a:pPr algn="ctr">
              <a:lnSpc>
                <a:spcPct val="70000"/>
              </a:lnSpc>
              <a:spcBef>
                <a:spcPts val="0"/>
              </a:spcBef>
              <a:spcAft>
                <a:spcPts val="0"/>
              </a:spcAft>
              <a:buClrTx/>
              <a:buSzTx/>
              <a:buNone/>
            </a:pPr>
            <a:endParaRPr lang="zh-CN" altLang="en-US" sz="3600" noProof="0" dirty="0">
              <a:solidFill>
                <a:schemeClr val="bg1"/>
              </a:solidFill>
              <a:effectLst>
                <a:glow rad="101600">
                  <a:schemeClr val="accent4">
                    <a:satMod val="175000"/>
                    <a:alpha val="40000"/>
                  </a:schemeClr>
                </a:glow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Calibri" panose="020F0502020204030204" charset="0"/>
              <a:ea typeface="GungsuhChe" panose="02030609000101010101" charset="-127"/>
              <a:cs typeface="Calibri" panose="020F0502020204030204" charset="0"/>
              <a:sym typeface="汉仪铸字童年体简" panose="00020600040101010101" charset="-122"/>
            </a:endParaRPr>
          </a:p>
          <a:p>
            <a:pPr algn="ctr">
              <a:lnSpc>
                <a:spcPct val="7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sz="5000" dirty="0" smtClean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「</a:t>
            </a:r>
            <a:r>
              <a:rPr lang="zh-CN" sz="5000" dirty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孩子 我永不離棄你」</a:t>
            </a:r>
          </a:p>
          <a:p>
            <a:pPr algn="ctr">
              <a:lnSpc>
                <a:spcPct val="7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r>
              <a:rPr lang="zh-CN" altLang="en-US" sz="3500" noProof="0" dirty="0" smtClean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"</a:t>
            </a:r>
            <a:r>
              <a:rPr lang="zh-CN" altLang="en-US" sz="3500" noProof="0" dirty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My child, I'll always be with you."</a:t>
            </a:r>
          </a:p>
        </p:txBody>
      </p:sp>
      <p:sp>
        <p:nvSpPr>
          <p:cNvPr id="7" name="文本框 6"/>
          <p:cNvSpPr txBox="1"/>
          <p:nvPr/>
        </p:nvSpPr>
        <p:spPr>
          <a:xfrm>
            <a:off x="5080" y="6453505"/>
            <a:ext cx="164655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[主歌]</a:t>
            </a:r>
          </a:p>
        </p:txBody>
      </p:sp>
      <p:sp>
        <p:nvSpPr>
          <p:cNvPr id="9" name="文本框 8"/>
          <p:cNvSpPr txBox="1"/>
          <p:nvPr/>
        </p:nvSpPr>
        <p:spPr>
          <a:xfrm>
            <a:off x="-2001520" y="1945005"/>
            <a:ext cx="3048000" cy="36830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endParaRPr lang="zh-CN" altLang="en-US"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45085" y="2853055"/>
            <a:ext cx="9150350" cy="1470025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lstStyle/>
          <a:p>
            <a:pPr defTabSz="914400">
              <a:buClrTx/>
              <a:buSzTx/>
              <a:buFontTx/>
              <a:buNone/>
            </a:pPr>
            <a: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/>
            </a:r>
            <a:b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</a:br>
            <a:r>
              <a:rPr lang="en-US"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r>
              <a:rPr lang="en-US" sz="40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endParaRPr sz="3500" b="1" kern="1200" baseline="0">
              <a:ln w="10160">
                <a:solidFill>
                  <a:sysClr val="windowText" lastClr="000000"/>
                </a:solidFill>
                <a:prstDash val="solid"/>
              </a:ln>
              <a:solidFill>
                <a:srgbClr val="FFFFFF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3075" name="副标题 3074"/>
          <p:cNvSpPr>
            <a:spLocks noGrp="1"/>
          </p:cNvSpPr>
          <p:nvPr>
            <p:ph type="subTitle" idx="1"/>
            <p:custDataLst>
              <p:tags r:id="rId1"/>
            </p:custDataLst>
          </p:nvPr>
        </p:nvSpPr>
        <p:spPr>
          <a:xfrm>
            <a:off x="5080" y="6421120"/>
            <a:ext cx="9138920" cy="436880"/>
          </a:xfrm>
        </p:spPr>
        <p:txBody>
          <a:bodyPr/>
          <a:lstStyle/>
          <a:p>
            <a:pPr algn="ctr"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小羊詩歌</a:t>
            </a:r>
            <a:endParaRPr lang="zh-CN" sz="2300" kern="1200" baseline="0">
              <a:solidFill>
                <a:schemeClr val="bg1"/>
              </a:solidFill>
              <a:effectLst>
                <a:glow rad="101600">
                  <a:schemeClr val="accent4">
                    <a:satMod val="175000"/>
                    <a:alpha val="40000"/>
                  </a:schemeClr>
                </a:glow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5292090" y="6453505"/>
            <a:ext cx="389445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algn="r"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[</a:t>
            </a:r>
            <a:r>
              <a:rPr lang="zh-CN" sz="23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我有一位愛我的天父</a:t>
            </a:r>
            <a:r>
              <a:rPr lang="en-US" altLang="zh-CN" sz="23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2</a:t>
            </a:r>
            <a:r>
              <a:rPr lang="zh-CN" sz="23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/3]</a:t>
            </a:r>
          </a:p>
        </p:txBody>
      </p:sp>
      <p:sp>
        <p:nvSpPr>
          <p:cNvPr id="5" name="文本框 4"/>
          <p:cNvSpPr txBox="1"/>
          <p:nvPr/>
        </p:nvSpPr>
        <p:spPr>
          <a:xfrm>
            <a:off x="-10795" y="-5715"/>
            <a:ext cx="9154795" cy="430466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ctr"/>
            <a:endParaRPr lang="zh-CN" sz="3000" dirty="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sz="5000" dirty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我有一位愛我的天父</a:t>
            </a:r>
            <a:r>
              <a:rPr lang="zh-CN" sz="5300" dirty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 </a:t>
            </a: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altLang="en-US" sz="3500" noProof="0" dirty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Can it be that You should love me so? </a:t>
            </a:r>
            <a:endParaRPr lang="zh-CN" altLang="en-US" sz="3600" noProof="0" dirty="0">
              <a:solidFill>
                <a:schemeClr val="bg1"/>
              </a:solidFill>
              <a:effectLst>
                <a:glow rad="101600">
                  <a:schemeClr val="accent4">
                    <a:satMod val="175000"/>
                    <a:alpha val="40000"/>
                  </a:schemeClr>
                </a:glow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Calibri" panose="020F0502020204030204" charset="0"/>
              <a:ea typeface="GungsuhChe" panose="02030609000101010101" charset="-127"/>
              <a:cs typeface="Calibri" panose="020F0502020204030204" charset="0"/>
              <a:sym typeface="汉仪铸字童年体简" panose="00020600040101010101" charset="-122"/>
            </a:endParaRPr>
          </a:p>
          <a:p>
            <a:pPr algn="ctr">
              <a:lnSpc>
                <a:spcPct val="100000"/>
              </a:lnSpc>
              <a:spcBef>
                <a:spcPts val="0"/>
              </a:spcBef>
              <a:buClrTx/>
              <a:buSzTx/>
              <a:buFontTx/>
            </a:pPr>
            <a:endParaRPr lang="zh-CN" sz="3000" dirty="0">
              <a:effectLst>
                <a:glow rad="101600">
                  <a:schemeClr val="accent4">
                    <a:satMod val="175000"/>
                    <a:alpha val="40000"/>
                  </a:schemeClr>
                </a:glow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sz="5000" dirty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祢每時刻在看顧</a:t>
            </a:r>
            <a:endParaRPr lang="zh-CN" sz="5300" dirty="0">
              <a:solidFill>
                <a:schemeClr val="bg1"/>
              </a:solidFill>
              <a:effectLst>
                <a:glow rad="101600">
                  <a:schemeClr val="accent4">
                    <a:satMod val="175000"/>
                    <a:alpha val="40000"/>
                  </a:schemeClr>
                </a:glow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r>
              <a:rPr lang="zh-CN" altLang="en-US" sz="3500" noProof="0" dirty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You keep watch where'er I go.</a:t>
            </a:r>
          </a:p>
          <a:p>
            <a:pPr algn="ctr">
              <a:lnSpc>
                <a:spcPct val="100000"/>
              </a:lnSpc>
              <a:spcBef>
                <a:spcPts val="0"/>
              </a:spcBef>
              <a:buClrTx/>
              <a:buSzTx/>
              <a:buFontTx/>
            </a:pPr>
            <a:endParaRPr lang="zh-CN" sz="3000" dirty="0">
              <a:effectLst>
                <a:glow rad="101600">
                  <a:schemeClr val="accent4">
                    <a:satMod val="175000"/>
                    <a:alpha val="40000"/>
                  </a:schemeClr>
                </a:glow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sz="5000" dirty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每天擁抱我 更新我</a:t>
            </a:r>
            <a:endParaRPr lang="zh-CN" sz="5300" dirty="0">
              <a:solidFill>
                <a:schemeClr val="bg1"/>
              </a:solidFill>
              <a:effectLst>
                <a:glow rad="101600">
                  <a:schemeClr val="accent4">
                    <a:satMod val="175000"/>
                    <a:alpha val="40000"/>
                  </a:schemeClr>
                </a:glow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r>
              <a:rPr lang="zh-CN" altLang="en-US" sz="3500" noProof="0" dirty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When You hold me close, I'm made whole</a:t>
            </a:r>
            <a:r>
              <a:rPr lang="zh-CN" altLang="en-US" sz="3600" noProof="0" dirty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.</a:t>
            </a:r>
          </a:p>
          <a:p>
            <a:pPr algn="ctr">
              <a:lnSpc>
                <a:spcPct val="100000"/>
              </a:lnSpc>
              <a:spcBef>
                <a:spcPts val="0"/>
              </a:spcBef>
              <a:buClrTx/>
              <a:buSzTx/>
              <a:buFontTx/>
            </a:pPr>
            <a:r>
              <a:rPr lang="zh-CN" sz="3000" dirty="0"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 </a:t>
            </a: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sz="5000" dirty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在祢愛中 我心得滿足</a:t>
            </a:r>
            <a:endParaRPr lang="zh-CN" sz="5300" dirty="0">
              <a:solidFill>
                <a:schemeClr val="bg1"/>
              </a:solidFill>
              <a:effectLst>
                <a:glow rad="101600">
                  <a:schemeClr val="accent4">
                    <a:satMod val="175000"/>
                    <a:alpha val="40000"/>
                  </a:schemeClr>
                </a:glow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altLang="en-US" sz="3500" noProof="0" dirty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In Your presence, my heart overflows!</a:t>
            </a:r>
          </a:p>
        </p:txBody>
      </p:sp>
      <p:sp>
        <p:nvSpPr>
          <p:cNvPr id="7" name="文本框 6"/>
          <p:cNvSpPr txBox="1"/>
          <p:nvPr/>
        </p:nvSpPr>
        <p:spPr>
          <a:xfrm>
            <a:off x="5080" y="6453505"/>
            <a:ext cx="164655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[副歌]</a:t>
            </a: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45085" y="2853055"/>
            <a:ext cx="9150350" cy="1470025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lstStyle/>
          <a:p>
            <a:pPr defTabSz="914400">
              <a:buClrTx/>
              <a:buSzTx/>
              <a:buFontTx/>
              <a:buNone/>
            </a:pPr>
            <a: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/>
            </a:r>
            <a:b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</a:br>
            <a:r>
              <a:rPr lang="en-US"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r>
              <a:rPr lang="en-US" sz="40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endParaRPr sz="3500" b="1" kern="1200" baseline="0">
              <a:ln w="10160">
                <a:solidFill>
                  <a:sysClr val="windowText" lastClr="000000"/>
                </a:solidFill>
                <a:prstDash val="solid"/>
              </a:ln>
              <a:solidFill>
                <a:srgbClr val="FFFFFF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3075" name="副标题 3074"/>
          <p:cNvSpPr>
            <a:spLocks noGrp="1"/>
          </p:cNvSpPr>
          <p:nvPr>
            <p:ph type="subTitle" idx="1"/>
            <p:custDataLst>
              <p:tags r:id="rId1"/>
            </p:custDataLst>
          </p:nvPr>
        </p:nvSpPr>
        <p:spPr>
          <a:xfrm>
            <a:off x="5080" y="6421120"/>
            <a:ext cx="9138920" cy="436880"/>
          </a:xfrm>
        </p:spPr>
        <p:txBody>
          <a:bodyPr/>
          <a:lstStyle/>
          <a:p>
            <a:pPr algn="ctr"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小羊詩歌</a:t>
            </a:r>
            <a:endParaRPr lang="zh-CN" sz="2300" kern="1200" baseline="0">
              <a:solidFill>
                <a:schemeClr val="bg1"/>
              </a:solidFill>
              <a:effectLst>
                <a:glow rad="101600">
                  <a:schemeClr val="accent4">
                    <a:satMod val="175000"/>
                    <a:alpha val="40000"/>
                  </a:schemeClr>
                </a:glow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5292090" y="6453505"/>
            <a:ext cx="389445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algn="r"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[</a:t>
            </a:r>
            <a:r>
              <a:rPr lang="zh-CN" sz="23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我有一位愛我的天父</a:t>
            </a:r>
            <a:r>
              <a:rPr lang="en-US" altLang="zh-CN" sz="23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3</a:t>
            </a:r>
            <a:r>
              <a:rPr lang="zh-CN" sz="23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/3]</a:t>
            </a:r>
          </a:p>
        </p:txBody>
      </p:sp>
      <p:sp>
        <p:nvSpPr>
          <p:cNvPr id="5" name="文本框 4"/>
          <p:cNvSpPr txBox="1"/>
          <p:nvPr/>
        </p:nvSpPr>
        <p:spPr>
          <a:xfrm>
            <a:off x="-10795" y="-635"/>
            <a:ext cx="9154795" cy="426783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ctr"/>
            <a:endParaRPr lang="zh-CN" sz="3000" dirty="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sz="5000" dirty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從日出之地 到日落之處</a:t>
            </a:r>
            <a:endParaRPr lang="zh-CN" sz="5300" dirty="0">
              <a:solidFill>
                <a:schemeClr val="bg1"/>
              </a:solidFill>
              <a:effectLst>
                <a:glow rad="101600">
                  <a:schemeClr val="accent4">
                    <a:satMod val="175000"/>
                    <a:alpha val="40000"/>
                  </a:schemeClr>
                </a:glow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altLang="en-US" sz="3500" noProof="0" dirty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As far as the west is from the east</a:t>
            </a:r>
            <a:endParaRPr lang="zh-CN" altLang="en-US" sz="3600" noProof="0" dirty="0">
              <a:solidFill>
                <a:schemeClr val="bg1"/>
              </a:solidFill>
              <a:effectLst>
                <a:glow rad="101600">
                  <a:schemeClr val="accent4">
                    <a:satMod val="175000"/>
                    <a:alpha val="40000"/>
                  </a:schemeClr>
                </a:glow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Calibri" panose="020F0502020204030204" charset="0"/>
              <a:ea typeface="GungsuhChe" panose="02030609000101010101" charset="-127"/>
              <a:cs typeface="Calibri" panose="020F0502020204030204" charset="0"/>
              <a:sym typeface="汉仪铸字童年体简" panose="00020600040101010101" charset="-122"/>
            </a:endParaRPr>
          </a:p>
          <a:p>
            <a:pPr algn="ctr">
              <a:lnSpc>
                <a:spcPct val="100000"/>
              </a:lnSpc>
              <a:spcBef>
                <a:spcPts val="0"/>
              </a:spcBef>
              <a:buClrTx/>
              <a:buSzTx/>
              <a:buFontTx/>
            </a:pPr>
            <a:r>
              <a:rPr lang="zh-CN" sz="3000" dirty="0"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 </a:t>
            </a:r>
            <a:endParaRPr lang="zh-CN" sz="3000" dirty="0">
              <a:solidFill>
                <a:schemeClr val="tx1"/>
              </a:solidFill>
              <a:effectLst>
                <a:glow rad="101600">
                  <a:schemeClr val="accent4">
                    <a:satMod val="175000"/>
                    <a:alpha val="40000"/>
                  </a:schemeClr>
                </a:glow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sz="5000" dirty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祢與我同在 與我同住</a:t>
            </a:r>
            <a:endParaRPr lang="zh-CN" sz="5300" dirty="0">
              <a:solidFill>
                <a:schemeClr val="bg1"/>
              </a:solidFill>
              <a:effectLst>
                <a:glow rad="101600">
                  <a:schemeClr val="accent4">
                    <a:satMod val="175000"/>
                    <a:alpha val="40000"/>
                  </a:schemeClr>
                </a:glow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altLang="en-US" sz="3500" noProof="0" dirty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We shall walk as one eternally.</a:t>
            </a:r>
          </a:p>
          <a:p>
            <a:pPr algn="ctr">
              <a:lnSpc>
                <a:spcPct val="100000"/>
              </a:lnSpc>
              <a:spcBef>
                <a:spcPts val="0"/>
              </a:spcBef>
              <a:buClrTx/>
              <a:buSzTx/>
              <a:buFontTx/>
            </a:pPr>
            <a:endParaRPr lang="zh-CN" sz="3000" dirty="0">
              <a:effectLst>
                <a:glow rad="101600">
                  <a:schemeClr val="accent4">
                    <a:satMod val="175000"/>
                    <a:alpha val="40000"/>
                  </a:schemeClr>
                </a:glow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sz="5000" dirty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或是歡笑或是哀哭</a:t>
            </a:r>
            <a:r>
              <a:rPr lang="zh-CN" sz="5300" dirty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 </a:t>
            </a: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r>
              <a:rPr lang="zh-CN" altLang="en-US" sz="3500" noProof="0" dirty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In times of joy or times of grief, </a:t>
            </a:r>
          </a:p>
          <a:p>
            <a:pPr algn="ctr">
              <a:lnSpc>
                <a:spcPct val="100000"/>
              </a:lnSpc>
              <a:spcBef>
                <a:spcPts val="0"/>
              </a:spcBef>
              <a:buClrTx/>
              <a:buSzTx/>
              <a:buFontTx/>
            </a:pPr>
            <a:endParaRPr lang="zh-CN" sz="3000" dirty="0">
              <a:effectLst>
                <a:glow rad="101600">
                  <a:schemeClr val="accent4">
                    <a:satMod val="175000"/>
                    <a:alpha val="40000"/>
                  </a:schemeClr>
                </a:glow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sz="5000" dirty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愛我的天父 都在看顧</a:t>
            </a:r>
            <a:endParaRPr lang="zh-CN" sz="5300" dirty="0">
              <a:solidFill>
                <a:schemeClr val="bg1"/>
              </a:solidFill>
              <a:effectLst>
                <a:glow rad="101600">
                  <a:schemeClr val="accent4">
                    <a:satMod val="175000"/>
                    <a:alpha val="40000"/>
                  </a:schemeClr>
                </a:glow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r>
              <a:rPr lang="zh-CN" altLang="en-US" sz="3500" noProof="0" dirty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I know that my God looks after me.</a:t>
            </a:r>
          </a:p>
        </p:txBody>
      </p:sp>
      <p:sp>
        <p:nvSpPr>
          <p:cNvPr id="7" name="文本框 6"/>
          <p:cNvSpPr txBox="1"/>
          <p:nvPr/>
        </p:nvSpPr>
        <p:spPr>
          <a:xfrm>
            <a:off x="5080" y="6453505"/>
            <a:ext cx="164655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[橋段]</a:t>
            </a:r>
          </a:p>
        </p:txBody>
      </p:sp>
    </p:spTree>
  </p:cSld>
  <p:clrMapOvr>
    <a:masterClrMapping/>
  </p:clrMapOvr>
</p:sld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COMMONDATA" val="eyJoZGlkIjoiODg4YzA1NDkzZWUzOWE4M2VjZjZiOWU3NGI0ZjNlZjQifQ=="/>
  <p:tag name="KSO_WPP_MARK_KEY" val="52b76ddc-5ba2-4000-87ac-bf3774566625"/>
</p:tagLst>
</file>

<file path=ppt/tags/tag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PLACING_PICTURE_USER_VIEWPORT" val="{&quot;height&quot;:584,&quot;width&quot;:2934}"/>
</p:tagLst>
</file>

<file path=ppt/tags/tag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PLACING_PICTURE_USER_VIEWPORT" val="{&quot;height&quot;:584,&quot;width&quot;:2934}"/>
</p:tagLst>
</file>

<file path=ppt/tags/tag4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PLACING_PICTURE_USER_VIEWPORT" val="{&quot;height&quot;:584,&quot;width&quot;:2934}"/>
</p:tagLst>
</file>

<file path=ppt/tags/tag5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PLACING_PICTURE_USER_VIEWPORT" val="{&quot;height&quot;:584,&quot;width&quot;:2934}"/>
</p:tagLst>
</file>

<file path=ppt/theme/theme1.xml><?xml version="1.0" encoding="utf-8"?>
<a:theme xmlns:a="http://schemas.openxmlformats.org/drawingml/2006/main" name="默认设计模板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9EDEE"/>
      </a:accent5>
      <a:accent6>
        <a:srgbClr val="2D2D89"/>
      </a:accent6>
      <a:hlink>
        <a:srgbClr val="009999"/>
      </a:hlink>
      <a:folHlink>
        <a:srgbClr val="99CC00"/>
      </a:folHlink>
    </a:clrScheme>
    <a:fontScheme name="">
      <a:majorFont>
        <a:latin typeface="Arial"/>
        <a:ea typeface="宋体"/>
        <a:cs typeface=""/>
      </a:majorFont>
      <a:minorFont>
        <a:latin typeface="Arial"/>
        <a:ea typeface="宋体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>
    <a:extraClrScheme>
      <a:clrScheme name="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9EDEE"/>
        </a:accent5>
        <a:accent6>
          <a:srgbClr val="2D2D89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4"/>
        </a:accent5>
        <a:accent6>
          <a:srgbClr val="E5895B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7B7E5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BFAF7"/>
        </a:accent3>
        <a:accent4>
          <a:srgbClr val="000000"/>
        </a:accent4>
        <a:accent5>
          <a:srgbClr val="FFFFFF"/>
        </a:accent5>
        <a:accent6>
          <a:srgbClr val="7EB1E5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7B7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008080"/>
        </a:lt1>
        <a:dk2>
          <a:srgbClr val="FFFF99"/>
        </a:dk2>
        <a:lt2>
          <a:srgbClr val="005A58"/>
        </a:lt2>
        <a:accent1>
          <a:srgbClr val="006462"/>
        </a:accent1>
        <a:accent2>
          <a:srgbClr val="6D6FC7"/>
        </a:accent2>
        <a:accent3>
          <a:srgbClr val="AAC1C1"/>
        </a:accent3>
        <a:accent4>
          <a:srgbClr val="DCDCDC"/>
        </a:accent4>
        <a:accent5>
          <a:srgbClr val="AAB8B8"/>
        </a:accent5>
        <a:accent6>
          <a:srgbClr val="6163B2"/>
        </a:accent6>
        <a:hlink>
          <a:srgbClr val="00FFFF"/>
        </a:hlink>
        <a:folHlink>
          <a:srgbClr val="00FF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800000"/>
        </a:lt1>
        <a:dk2>
          <a:srgbClr val="DFD293"/>
        </a:dk2>
        <a:lt2>
          <a:srgbClr val="5C1F00"/>
        </a:lt2>
        <a:accent1>
          <a:srgbClr val="CC3300"/>
        </a:accent1>
        <a:accent2>
          <a:srgbClr val="BE7960"/>
        </a:accent2>
        <a:accent3>
          <a:srgbClr val="C1AAAA"/>
        </a:accent3>
        <a:accent4>
          <a:srgbClr val="DCDCDC"/>
        </a:accent4>
        <a:accent5>
          <a:srgbClr val="E2ADAA"/>
        </a:accent5>
        <a:accent6>
          <a:srgbClr val="AA6C55"/>
        </a:accent6>
        <a:hlink>
          <a:srgbClr val="FFFF99"/>
        </a:hlink>
        <a:folHlink>
          <a:srgbClr val="D3A21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000099"/>
        </a:lt1>
        <a:dk2>
          <a:srgbClr val="CCFFFF"/>
        </a:dk2>
        <a:lt2>
          <a:srgbClr val="003366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CDCDC"/>
        </a:accent4>
        <a:accent5>
          <a:srgbClr val="ADB9E2"/>
        </a:accent5>
        <a:accent6>
          <a:srgbClr val="009D00"/>
        </a:accent6>
        <a:hlink>
          <a:srgbClr val="66CCFF"/>
        </a:hlink>
        <a:folHlink>
          <a:srgbClr val="FFE701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000000"/>
        </a:lt1>
        <a:dk2>
          <a:srgbClr val="E3EBF1"/>
        </a:dk2>
        <a:lt2>
          <a:srgbClr val="336699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CDCDC"/>
        </a:accent4>
        <a:accent5>
          <a:srgbClr val="AAADCA"/>
        </a:accent5>
        <a:accent6>
          <a:srgbClr val="3E7B43"/>
        </a:accent6>
        <a:hlink>
          <a:srgbClr val="66CCFF"/>
        </a:hlink>
        <a:folHlink>
          <a:srgbClr val="F0E5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686B5D"/>
        </a:lt1>
        <a:dk2>
          <a:srgbClr val="D1D1CB"/>
        </a:dk2>
        <a:lt2>
          <a:srgbClr val="777777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CDCDC"/>
        </a:accent4>
        <a:accent5>
          <a:srgbClr val="C7C7C1"/>
        </a:accent5>
        <a:accent6>
          <a:srgbClr val="728D96"/>
        </a:accent6>
        <a:hlink>
          <a:srgbClr val="FFCC66"/>
        </a:hlink>
        <a:folHlink>
          <a:srgbClr val="E9DCB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666699"/>
        </a:lt1>
        <a:dk2>
          <a:srgbClr val="FFFFFF"/>
        </a:dk2>
        <a:lt2>
          <a:srgbClr val="3E3E5C"/>
        </a:lt2>
        <a:accent1>
          <a:srgbClr val="60597B"/>
        </a:accent1>
        <a:accent2>
          <a:srgbClr val="6666FF"/>
        </a:accent2>
        <a:accent3>
          <a:srgbClr val="B9B9CA"/>
        </a:accent3>
        <a:accent4>
          <a:srgbClr val="DCDCDC"/>
        </a:accent4>
        <a:accent5>
          <a:srgbClr val="B7B5BF"/>
        </a:accent5>
        <a:accent6>
          <a:srgbClr val="5B5BE5"/>
        </a:accent6>
        <a:hlink>
          <a:srgbClr val="99CCFF"/>
        </a:hlink>
        <a:folHlink>
          <a:srgbClr val="FFFF9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523E26"/>
        </a:lt1>
        <a:dk2>
          <a:srgbClr val="DFC08D"/>
        </a:dk2>
        <a:lt2>
          <a:srgbClr val="2D2015"/>
        </a:lt2>
        <a:accent1>
          <a:srgbClr val="8C7B70"/>
        </a:accent1>
        <a:accent2>
          <a:srgbClr val="8F5F2F"/>
        </a:accent2>
        <a:accent3>
          <a:srgbClr val="B3AFAB"/>
        </a:accent3>
        <a:accent4>
          <a:srgbClr val="DCDCDC"/>
        </a:accent4>
        <a:accent5>
          <a:srgbClr val="C5BFBC"/>
        </a:accent5>
        <a:accent6>
          <a:srgbClr val="805529"/>
        </a:accent6>
        <a:hlink>
          <a:srgbClr val="CCB400"/>
        </a:hlink>
        <a:folHlink>
          <a:srgbClr val="8C9EA0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  <a:extLst>
    <a:ext uri="{05A4C25C-085E-4340-85A3-A5531E510DB2}">
      <thm15:themeFamily xmlns=""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主题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=""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6</TotalTime>
  <Words>314</Words>
  <Application>WPS 演示</Application>
  <PresentationFormat>On-screen Show (4:3)</PresentationFormat>
  <Paragraphs>54</Paragraphs>
  <Slides>4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4</vt:i4>
      </vt:variant>
    </vt:vector>
  </HeadingPairs>
  <TitlesOfParts>
    <vt:vector size="5" baseType="lpstr">
      <vt:lpstr>默认设计模板</vt:lpstr>
      <vt:lpstr>《奇妙的預備》專輯  詞曲：劉安淑  English Lyrics: Steven Ngai    </vt:lpstr>
      <vt:lpstr>   </vt:lpstr>
      <vt:lpstr>   </vt:lpstr>
      <vt:lpstr>   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_x000b_  </dc:title>
  <dc:creator>Administrator</dc:creator>
  <cp:lastModifiedBy>Wendy Liu</cp:lastModifiedBy>
  <cp:revision>43</cp:revision>
  <dcterms:created xsi:type="dcterms:W3CDTF">2023-04-13T07:18:00Z</dcterms:created>
  <dcterms:modified xsi:type="dcterms:W3CDTF">2023-10-28T17:15:53Z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KSOProductBuildVer">
    <vt:lpwstr>2052-12.1.0.15712</vt:lpwstr>
  </property>
  <property fmtid="{D5CDD505-2E9C-101B-9397-08002B2CF9AE}" pid="3" name="ICV">
    <vt:lpwstr>FC17D9D53E2446AFAA3B231C385A6FFD_12</vt:lpwstr>
  </property>
</Properties>
</file>