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ags/tag6.xml" ContentType="application/vnd.openxmlformats-officedocument.presentationml.tag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Override PartName="/ppt/tags/tag2.xml" ContentType="application/vnd.openxmlformats-officedocument.presentationml.tags+xml"/>
  <Override PartName="/ppt/tags/tag3.xml" ContentType="application/vnd.openxmlformats-officedocument.presentationml.tags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7"/>
  </p:notesMasterIdLst>
  <p:sldIdLst>
    <p:sldId id="308" r:id="rId2"/>
    <p:sldId id="298" r:id="rId3"/>
    <p:sldId id="305" r:id="rId4"/>
    <p:sldId id="306" r:id="rId5"/>
    <p:sldId id="307" r:id="rId6"/>
  </p:sldIdLst>
  <p:sldSz cx="9144000" cy="6858000" type="screen4x3"/>
  <p:notesSz cx="6858000" cy="9144000"/>
  <p:custDataLst>
    <p:tags r:id="rId8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206" userDrawn="1">
          <p15:clr>
            <a:srgbClr val="A4A3A4"/>
          </p15:clr>
        </p15:guide>
        <p15:guide id="2" pos="28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 showGuides="1">
      <p:cViewPr varScale="1">
        <p:scale>
          <a:sx n="114" d="100"/>
          <a:sy n="114" d="100"/>
        </p:scale>
        <p:origin x="-102" y="-102"/>
      </p:cViewPr>
      <p:guideLst>
        <p:guide orient="horz" pos="2206"/>
        <p:guide pos="287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gs" Target="tags/tag1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pPr/>
              <a:t>2023/10/28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5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6350" y="5370830"/>
            <a:ext cx="9150350" cy="112458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《奇妙的預備》專輯</a:t>
            </a:r>
            <a:b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/>
            </a:r>
            <a:b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詞曲：劉安</a:t>
            </a:r>
            <a:r>
              <a:rPr lang="zh-CN" sz="35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淑</a:t>
            </a:r>
            <a: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2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>English Lyrics: Steven Ngai</a:t>
            </a:r>
            <a: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3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zh-CN" sz="3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altLang="en-US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0" y="1180465"/>
            <a:ext cx="9156700" cy="210312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9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天門已打開</a:t>
            </a:r>
            <a:endParaRPr lang="zh-CN" sz="850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  <a:p>
            <a:pPr algn="ctr"/>
            <a:r>
              <a:rPr lang="zh-CN" sz="35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HEAVEN'S OPEN WIDE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天門已打開1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0"/>
            <a:ext cx="9154795" cy="429895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天門已打開</a:t>
            </a:r>
            <a:endParaRPr lang="zh-CN" sz="530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Heaven's open wide;</a:t>
            </a:r>
            <a:endParaRPr lang="zh-CN" altLang="en-US" sz="3600" noProof="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6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 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榮耀降下來</a:t>
            </a:r>
            <a:endParaRPr lang="zh-CN" sz="530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God's great glory shines!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altLang="en-US" sz="3600" noProof="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天門已打開</a:t>
            </a:r>
            <a:endParaRPr lang="zh-CN" sz="530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Heaven's open wide;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6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 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榮耀降下來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Glory from on high!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A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9" name="文本框 8"/>
          <p:cNvSpPr txBox="1"/>
          <p:nvPr/>
        </p:nvSpPr>
        <p:spPr>
          <a:xfrm>
            <a:off x="-2001520" y="1945005"/>
            <a:ext cx="304800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zh-CN" alt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天門已打開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3175"/>
            <a:ext cx="9154795" cy="429577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這是天的</a:t>
            </a:r>
            <a:r>
              <a:rPr lang="zh-CN" sz="50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門</a:t>
            </a:r>
            <a:r>
              <a:rPr lang="en-US" altLang="zh-CN" sz="50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sz="50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神</a:t>
            </a:r>
            <a:r>
              <a:rPr lang="zh-CN" sz="50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的殿 </a:t>
            </a:r>
            <a:endParaRPr lang="zh-CN" sz="530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en-US" altLang="zh-CN" sz="3000" noProof="0" dirty="0">
                <a:solidFill>
                  <a:schemeClr val="tx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Jacob once saw a glorious ladder,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altLang="en-US" sz="3600" noProof="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何等可畏的地方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And upon it angels trod.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3600" noProof="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50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神的使者上去下來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Now this wondrous burden's carried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6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 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在人子的</a:t>
            </a:r>
            <a:r>
              <a:rPr lang="zh-CN" sz="50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身</a:t>
            </a:r>
            <a:r>
              <a:rPr lang="zh-CN" altLang="en-US" sz="54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上</a:t>
            </a:r>
            <a:endParaRPr lang="zh-CN" sz="530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Upon the Son of God.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B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天門已打開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3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-635"/>
            <a:ext cx="9154795" cy="426783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耶和華的榮耀 發現照耀</a:t>
            </a:r>
            <a:endParaRPr lang="en-US" altLang="zh-CN" sz="3000" noProof="0" dirty="0">
              <a:solidFill>
                <a:schemeClr val="tx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Now the light of glory   On you has dawned! 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altLang="en-US" sz="3600" noProof="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耶和華的榮耀 發現照耀</a:t>
            </a:r>
            <a:endParaRPr lang="en-US" altLang="zh-CN" sz="3000" noProof="0" dirty="0">
              <a:solidFill>
                <a:schemeClr val="tx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Now the light of glory   On you has dawned! 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altLang="en-US" sz="3600" noProof="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耶和華的榮耀 發現照耀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Now the light of glory   On you has dawned! </a:t>
            </a:r>
            <a:endParaRPr lang="zh-CN" altLang="en-US" sz="3600" noProof="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3600" noProof="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耶和華的榮耀 發現照耀</a:t>
            </a:r>
            <a:r>
              <a:rPr lang="zh-CN" sz="5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Now the light of glory   On you has dawned!</a:t>
            </a:r>
            <a:r>
              <a:rPr lang="zh-CN" altLang="en-US" sz="36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 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C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天門已打開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0"/>
            <a:ext cx="9154795" cy="426720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眾城門哪 要抬起頭來</a:t>
            </a:r>
          </a:p>
          <a:p>
            <a:pPr algn="ctr"/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Lift your heads, open wide, ye gates;</a:t>
            </a:r>
          </a:p>
          <a:p>
            <a:pPr algn="ctr"/>
            <a:endParaRPr lang="zh-CN" altLang="en-US" sz="3600" noProof="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buClrTx/>
              <a:buSzTx/>
              <a:buFontTx/>
            </a:pPr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榮耀的王要進來</a:t>
            </a:r>
          </a:p>
          <a:p>
            <a:pPr algn="ctr"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Let the King of Glory come!</a:t>
            </a:r>
          </a:p>
          <a:p>
            <a:pPr algn="ctr">
              <a:buClrTx/>
              <a:buSzTx/>
              <a:buFontTx/>
            </a:pPr>
            <a:endParaRPr lang="zh-CN" altLang="en-US" sz="3600" noProof="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/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眾城門哪 要抬起頭來</a:t>
            </a:r>
            <a:endParaRPr lang="zh-CN" sz="530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Lift your heads, open wide, ye gates!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D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ODg4YzA1NDkzZWUzOWE4M2VjZjZiOWU3NGI0ZjNlZjQifQ=="/>
  <p:tag name="KSO_WPP_MARK_KEY" val="52b76ddc-5ba2-4000-87ac-bf3774566625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315</Words>
  <Application>WPS 演示</Application>
  <PresentationFormat>On-screen Show (4:3)</PresentationFormat>
  <Paragraphs>65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默认设计模板</vt:lpstr>
      <vt:lpstr>《奇妙的預備》專輯  詞曲：劉安淑 English Lyrics: Steven Ngai   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42</cp:revision>
  <dcterms:created xsi:type="dcterms:W3CDTF">2023-04-13T07:18:00Z</dcterms:created>
  <dcterms:modified xsi:type="dcterms:W3CDTF">2023-10-28T16:29:32Z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2052-12.1.0.15712</vt:lpwstr>
  </property>
  <property fmtid="{D5CDD505-2E9C-101B-9397-08002B2CF9AE}" pid="3" name="ICV">
    <vt:lpwstr>FC17D9D53E2446AFAA3B231C385A6FFD_12</vt:lpwstr>
  </property>
</Properties>
</file>